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305" r:id="rId4"/>
    <p:sldId id="306" r:id="rId5"/>
    <p:sldId id="307" r:id="rId6"/>
    <p:sldId id="308" r:id="rId7"/>
    <p:sldId id="304" r:id="rId8"/>
    <p:sldId id="309" r:id="rId9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32121"/>
    <a:srgbClr val="BA1818"/>
    <a:srgbClr val="009900"/>
    <a:srgbClr val="FF0000"/>
    <a:srgbClr val="0000FF"/>
    <a:srgbClr val="DDDDDD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81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341C7B9-9BFF-4A63-AB62-8790961E78FA}" type="datetime1">
              <a:rPr lang="en-US" altLang="pl-PL"/>
              <a:pPr>
                <a:defRPr/>
              </a:pPr>
              <a:t>3/2/2022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7E9E347-B9C0-4407-87AC-169C66B1749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564395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D2BA571-8E2A-4C8E-88AA-B5DDE7414C01}" type="datetime1">
              <a:rPr lang="en-GB" altLang="pl-PL"/>
              <a:pPr>
                <a:defRPr/>
              </a:pPr>
              <a:t>02/03/2022</a:t>
            </a:fld>
            <a:endParaRPr lang="en-GB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BB9DD58-DDDF-4798-85C2-A187EF1E550E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5003009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FA84D12F-3A90-4FE1-AA50-B2E7DF1E1FCD}" type="datetime1">
              <a:rPr kumimoji="0" lang="en-GB" altLang="pl-PL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02/03/2022</a:t>
            </a:fld>
            <a:endParaRPr kumimoji="0" lang="en-GB" altLang="pl-P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DBE9FD17-1857-4547-B4B7-AA18EAA81ED6}" type="slidenum">
              <a:rPr kumimoji="0" lang="en-GB" altLang="pl-PL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3689541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endParaRPr lang="pl-PL" altLang="pl-PL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altLang="pl-PL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71466881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D0526-3F48-44D3-B418-D21D0B5E0A21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99426443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8A293-F957-4C07-B060-9A8C9EA28BC8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283938577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A4936-A0DC-4CA4-B915-E0013AAA6D4E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817778060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B3B-26B9-49A0-9DA1-278E696FCCA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899647186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3C249-59C4-4611-B981-409C995B5E7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62791307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2A09F-0A18-4D3F-A34A-9215C54040F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278328416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A03F6-601C-4110-82E3-3CC660D2D76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060502410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4DC-435C-4CB3-8D72-D98D39A7D893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188085911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93905-075B-4771-8F88-09941B774CC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510501311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89AB7-B490-4784-B7AC-06803EECEA23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569524810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D989E941-8FF9-4545-ACF9-5975ED48A12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 algn="ctr"/>
            <a:endParaRPr kumimoji="0" lang="en-GB" altLang="pl-PL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 smtClean="0"/>
              <a:t>Seminarium dyplomowe</a:t>
            </a:r>
            <a:br>
              <a:rPr lang="pl-PL" altLang="pl-PL" dirty="0" smtClean="0"/>
            </a:br>
            <a:r>
              <a:rPr lang="pl-PL" altLang="pl-PL" dirty="0" smtClean="0"/>
              <a:t>Cele</a:t>
            </a:r>
            <a:br>
              <a:rPr lang="pl-PL" altLang="pl-PL" dirty="0" smtClean="0"/>
            </a:br>
            <a:r>
              <a:rPr lang="pl-PL" altLang="pl-PL" dirty="0" smtClean="0"/>
              <a:t>Wymagania</a:t>
            </a:r>
            <a:endParaRPr lang="en-GB" altLang="pl-PL" dirty="0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pl-PL" smtClean="0"/>
              <a:t>Leszek J Chmielewski</a:t>
            </a:r>
          </a:p>
          <a:p>
            <a:r>
              <a:rPr lang="pl-PL" altLang="pl-PL" smtClean="0"/>
              <a:t>Wydział Zastosowań Informatyki i Matematyki</a:t>
            </a:r>
            <a:br>
              <a:rPr lang="pl-PL" altLang="pl-PL" smtClean="0"/>
            </a:br>
            <a:r>
              <a:rPr lang="pl-PL" altLang="pl-PL" smtClean="0"/>
              <a:t>SGGW</a:t>
            </a:r>
          </a:p>
          <a:p>
            <a:r>
              <a:rPr lang="pl-PL" altLang="pl-PL" sz="900" smtClean="0"/>
              <a:t/>
            </a:r>
            <a:br>
              <a:rPr lang="pl-PL" altLang="pl-PL" sz="900" smtClean="0"/>
            </a:br>
            <a:r>
              <a:rPr lang="en-GB" altLang="pl-PL" sz="2000" smtClean="0">
                <a:solidFill>
                  <a:srgbClr val="000099"/>
                </a:solidFill>
              </a:rPr>
              <a:t>http://www.wzim.sggw.pl/leszek_chmielewski</a:t>
            </a:r>
            <a:r>
              <a:rPr lang="pl-PL" altLang="pl-PL" sz="2000" smtClean="0">
                <a:solidFill>
                  <a:srgbClr val="000099"/>
                </a:solidFill>
              </a:rPr>
              <a:t/>
            </a:r>
            <a:br>
              <a:rPr lang="pl-PL" altLang="pl-PL" sz="2000" smtClean="0">
                <a:solidFill>
                  <a:srgbClr val="000099"/>
                </a:solidFill>
              </a:rPr>
            </a:br>
            <a:r>
              <a:rPr lang="pl-PL" altLang="pl-PL" sz="2000" smtClean="0">
                <a:solidFill>
                  <a:srgbClr val="000099"/>
                </a:solidFill>
              </a:rPr>
              <a:t>http://</a:t>
            </a:r>
            <a:r>
              <a:rPr lang="pl-PL" altLang="pl-PL" sz="2000" smtClean="0"/>
              <a:t>lchmiel.pl</a:t>
            </a:r>
            <a:endParaRPr lang="en-GB" altLang="pl-PL" sz="2000" smtClean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89664761-D9B9-4052-8E22-047BEE8CBD72}" type="slidenum">
              <a:rPr lang="en-GB" altLang="pl-PL" sz="1000" smtClean="0"/>
              <a:pPr/>
              <a:t>2</a:t>
            </a:fld>
            <a:r>
              <a:rPr lang="en-GB" altLang="pl-PL" sz="1000" dirty="0" smtClean="0"/>
              <a:t>/8</a:t>
            </a:r>
            <a:endParaRPr lang="en-GB" altLang="pl-PL" sz="1000" dirty="0"/>
          </a:p>
        </p:txBody>
      </p:sp>
      <p:sp>
        <p:nvSpPr>
          <p:cNvPr id="7171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Cele seminarium</a:t>
            </a:r>
            <a:endParaRPr lang="en-GB" altLang="pl-PL" smtClean="0"/>
          </a:p>
        </p:txBody>
      </p:sp>
      <p:sp>
        <p:nvSpPr>
          <p:cNvPr id="7172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z="1400" dirty="0" smtClean="0"/>
          </a:p>
          <a:p>
            <a:r>
              <a:rPr lang="pl-PL" altLang="pl-PL" dirty="0" smtClean="0"/>
              <a:t>Pomóc w wyborze tematu pracy dyplomowej</a:t>
            </a:r>
          </a:p>
          <a:p>
            <a:r>
              <a:rPr lang="pl-PL" altLang="pl-PL" dirty="0" smtClean="0"/>
              <a:t>Skonkretyzować zawartość pracy</a:t>
            </a:r>
          </a:p>
          <a:p>
            <a:r>
              <a:rPr lang="pl-PL" altLang="pl-PL" dirty="0" smtClean="0"/>
              <a:t>Przygotować do napisania dobrej pracy</a:t>
            </a:r>
          </a:p>
          <a:p>
            <a:r>
              <a:rPr lang="pl-PL" altLang="pl-PL" dirty="0" smtClean="0"/>
              <a:t>Sprawdzić stan swojej pracy dyplomowej</a:t>
            </a:r>
          </a:p>
          <a:p>
            <a:r>
              <a:rPr lang="pl-PL" altLang="pl-PL" dirty="0" smtClean="0"/>
              <a:t>Opanować umiejętność prezentacji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… pomóc w pokonaniu trudności</a:t>
            </a:r>
            <a:endParaRPr lang="en-GB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D6FA8CF0-5468-4E19-830E-22B7A11654F8}" type="slidenum">
              <a:rPr lang="en-GB" altLang="pl-PL" sz="1000" smtClean="0"/>
              <a:pPr/>
              <a:t>3</a:t>
            </a:fld>
            <a:r>
              <a:rPr lang="en-GB" altLang="pl-PL" sz="1000" dirty="0" smtClean="0"/>
              <a:t>/8</a:t>
            </a:r>
            <a:endParaRPr lang="en-GB" altLang="pl-PL" sz="1000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Jak to robimy</a:t>
            </a:r>
            <a:endParaRPr lang="en-GB" altLang="pl-PL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Omawiamy zasady pisania prac</a:t>
            </a:r>
          </a:p>
          <a:p>
            <a:pPr lvl="1"/>
            <a:r>
              <a:rPr lang="pl-PL" altLang="pl-PL" sz="2000" dirty="0" smtClean="0"/>
              <a:t>Zarządzenie Rektora nr 34 w sprawie wymogów (…) prac dyplomowych</a:t>
            </a:r>
          </a:p>
          <a:p>
            <a:pPr lvl="1"/>
            <a:r>
              <a:rPr lang="pl-PL" altLang="pl-PL" sz="2000" dirty="0" smtClean="0"/>
              <a:t>R. Zabielski, Przewodnik pisania prac magisterskich (…)</a:t>
            </a:r>
          </a:p>
          <a:p>
            <a:pPr lvl="1"/>
            <a:r>
              <a:rPr lang="pl-PL" altLang="pl-PL" sz="2000" dirty="0"/>
              <a:t>R. Zabielski, </a:t>
            </a:r>
            <a:r>
              <a:rPr lang="pl-PL" altLang="pl-PL" sz="2000" dirty="0" smtClean="0"/>
              <a:t>M. M. Godlewski, Przewodnik prezentowania informacji naukowej </a:t>
            </a:r>
            <a:r>
              <a:rPr lang="pl-PL" altLang="pl-PL" sz="2000" dirty="0"/>
              <a:t>(…)</a:t>
            </a:r>
          </a:p>
          <a:p>
            <a:pPr lvl="1"/>
            <a:r>
              <a:rPr lang="pl-PL" altLang="pl-PL" sz="2000" dirty="0" smtClean="0"/>
              <a:t>Wykłady: struktura, literatura, zwyczaje, problemy, błędy, porady…</a:t>
            </a:r>
          </a:p>
          <a:p>
            <a:r>
              <a:rPr lang="pl-PL" altLang="pl-PL" dirty="0" smtClean="0"/>
              <a:t>Studenci kolejno prezentują tematykę swoich prac</a:t>
            </a:r>
          </a:p>
          <a:p>
            <a:pPr lvl="1"/>
            <a:r>
              <a:rPr lang="pl-PL" altLang="pl-PL" sz="2000" dirty="0" smtClean="0"/>
              <a:t>Prezentacja</a:t>
            </a:r>
          </a:p>
          <a:p>
            <a:pPr lvl="1"/>
            <a:r>
              <a:rPr lang="pl-PL" altLang="pl-PL" sz="2000" dirty="0" smtClean="0"/>
              <a:t>Dyskusja</a:t>
            </a:r>
          </a:p>
          <a:p>
            <a:pPr lvl="1"/>
            <a:r>
              <a:rPr lang="pl-PL" altLang="pl-PL" sz="2000" dirty="0" smtClean="0"/>
              <a:t>Podsumowanie</a:t>
            </a:r>
          </a:p>
          <a:p>
            <a:r>
              <a:rPr lang="pl-PL" altLang="pl-PL" dirty="0" smtClean="0"/>
              <a:t>Konsultacje</a:t>
            </a:r>
            <a:endParaRPr lang="en-GB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4F8312BB-FCBE-4AE2-A21B-10A78C16E5F8}" type="slidenum">
              <a:rPr lang="en-GB" altLang="pl-PL" sz="1000" smtClean="0"/>
              <a:pPr/>
              <a:t>4</a:t>
            </a:fld>
            <a:r>
              <a:rPr lang="en-GB" altLang="pl-PL" sz="1000" dirty="0" smtClean="0"/>
              <a:t>/8</a:t>
            </a:r>
            <a:endParaRPr lang="en-GB" altLang="pl-PL" sz="10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Warunki zaliczenia – prezentacja</a:t>
            </a:r>
            <a:endParaRPr lang="en-GB" altLang="pl-PL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dirty="0" smtClean="0"/>
          </a:p>
          <a:p>
            <a:r>
              <a:rPr lang="pl-PL" altLang="pl-PL" dirty="0" smtClean="0"/>
              <a:t>Prezentacja tematyki pracy</a:t>
            </a:r>
          </a:p>
          <a:p>
            <a:pPr lvl="1"/>
            <a:endParaRPr lang="pl-PL" altLang="pl-PL" dirty="0" smtClean="0"/>
          </a:p>
          <a:p>
            <a:pPr lvl="1"/>
            <a:r>
              <a:rPr lang="pl-PL" altLang="pl-PL" dirty="0" smtClean="0"/>
              <a:t>Tytuł i tematyka pracy – o co chodzi?</a:t>
            </a:r>
          </a:p>
          <a:p>
            <a:pPr lvl="1"/>
            <a:endParaRPr lang="pl-PL" altLang="pl-PL" dirty="0" smtClean="0"/>
          </a:p>
          <a:p>
            <a:pPr lvl="1"/>
            <a:r>
              <a:rPr lang="pl-PL" altLang="pl-PL" dirty="0" smtClean="0"/>
              <a:t>Streszczenie pracy</a:t>
            </a:r>
          </a:p>
          <a:p>
            <a:pPr lvl="1"/>
            <a:endParaRPr lang="pl-PL" altLang="pl-PL" dirty="0"/>
          </a:p>
          <a:p>
            <a:pPr lvl="1"/>
            <a:r>
              <a:rPr lang="pl-PL" altLang="pl-PL" dirty="0" smtClean="0"/>
              <a:t>Zawartość pracy – najciekawsze elementy</a:t>
            </a:r>
          </a:p>
          <a:p>
            <a:pPr lvl="1"/>
            <a:endParaRPr lang="pl-PL" altLang="pl-PL" dirty="0" smtClean="0"/>
          </a:p>
          <a:p>
            <a:pPr lvl="1"/>
            <a:r>
              <a:rPr lang="pl-PL" altLang="pl-PL" dirty="0" smtClean="0"/>
              <a:t>Spis treści pracy</a:t>
            </a:r>
          </a:p>
          <a:p>
            <a:pPr lvl="2"/>
            <a:r>
              <a:rPr lang="pl-PL" altLang="pl-PL" dirty="0" smtClean="0"/>
              <a:t>z podrozdziałami</a:t>
            </a:r>
            <a:endParaRPr lang="en-GB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71BB8CD9-27B5-4703-A382-E2472D61537C}" type="slidenum">
              <a:rPr lang="en-GB" altLang="pl-PL" sz="1000" smtClean="0"/>
              <a:pPr/>
              <a:t>5</a:t>
            </a:fld>
            <a:r>
              <a:rPr lang="en-GB" altLang="pl-PL" sz="1000" dirty="0" smtClean="0"/>
              <a:t>/8</a:t>
            </a:r>
            <a:endParaRPr lang="en-GB" altLang="pl-PL" sz="1000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/>
              <a:t>Warunki zaliczenia – prezentacja</a:t>
            </a:r>
            <a:endParaRPr lang="en-GB" altLang="pl-PL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 smtClean="0"/>
              <a:t>Tematyka pracy</a:t>
            </a:r>
          </a:p>
          <a:p>
            <a:pPr lvl="1"/>
            <a:r>
              <a:rPr lang="pl-PL" altLang="pl-PL" dirty="0" smtClean="0"/>
              <a:t>Skąd taki temat? O co chodzi?</a:t>
            </a:r>
          </a:p>
          <a:p>
            <a:r>
              <a:rPr lang="pl-PL" altLang="pl-PL" dirty="0" smtClean="0"/>
              <a:t>Streszczenie pracy</a:t>
            </a:r>
          </a:p>
          <a:p>
            <a:pPr lvl="1"/>
            <a:r>
              <a:rPr lang="pl-PL" altLang="pl-PL" dirty="0" smtClean="0"/>
              <a:t>Praca w skrócie. Po co? Dlaczego? Co zrobiono (będzie zrobione)?</a:t>
            </a:r>
          </a:p>
          <a:p>
            <a:pPr lvl="1"/>
            <a:r>
              <a:rPr lang="pl-PL" altLang="pl-PL" dirty="0" smtClean="0"/>
              <a:t>Co jest najbardziej wartościowe?</a:t>
            </a:r>
          </a:p>
          <a:p>
            <a:pPr lvl="1"/>
            <a:r>
              <a:rPr lang="pl-PL" altLang="pl-PL" dirty="0" smtClean="0"/>
              <a:t>do 1000 słów</a:t>
            </a:r>
          </a:p>
          <a:p>
            <a:r>
              <a:rPr lang="pl-PL" altLang="pl-PL" dirty="0" smtClean="0"/>
              <a:t>Zawartość pracy. O czym warto powiedzieć?</a:t>
            </a:r>
          </a:p>
          <a:p>
            <a:r>
              <a:rPr lang="pl-PL" altLang="pl-PL" dirty="0" smtClean="0"/>
              <a:t>Spis treści pracy</a:t>
            </a:r>
          </a:p>
          <a:p>
            <a:pPr lvl="1"/>
            <a:r>
              <a:rPr lang="pl-PL" altLang="pl-PL" dirty="0" smtClean="0"/>
              <a:t>z podrozdziałami, bo w Zarządzeniu </a:t>
            </a:r>
            <a:br>
              <a:rPr lang="pl-PL" altLang="pl-PL" dirty="0" smtClean="0"/>
            </a:br>
            <a:r>
              <a:rPr lang="pl-PL" altLang="pl-PL" dirty="0" smtClean="0"/>
              <a:t>jest wzór spisu treści</a:t>
            </a:r>
            <a:endParaRPr lang="en-GB" altLang="pl-PL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F5DD393E-3F83-437E-8B0A-F707C5A7BDD8}" type="slidenum">
              <a:rPr lang="en-GB" altLang="pl-PL" sz="1000" smtClean="0"/>
              <a:pPr/>
              <a:t>6</a:t>
            </a:fld>
            <a:r>
              <a:rPr lang="en-GB" altLang="pl-PL" sz="1000" dirty="0" smtClean="0"/>
              <a:t>/8</a:t>
            </a:r>
            <a:endParaRPr lang="en-GB" altLang="pl-PL" sz="1000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Spis treści wg Zarządzenia nr 34</a:t>
            </a:r>
            <a:endParaRPr lang="en-GB" altLang="pl-PL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mtClean="0"/>
          </a:p>
          <a:p>
            <a:r>
              <a:rPr lang="pl-PL" altLang="pl-PL" smtClean="0"/>
              <a:t>Wstęp</a:t>
            </a:r>
          </a:p>
          <a:p>
            <a:r>
              <a:rPr lang="pl-PL" altLang="pl-PL" smtClean="0"/>
              <a:t>Przegląd piśmiennictwa</a:t>
            </a:r>
          </a:p>
          <a:p>
            <a:r>
              <a:rPr lang="pl-PL" altLang="pl-PL" smtClean="0"/>
              <a:t>Cel, materiał i metodyka pracy</a:t>
            </a:r>
          </a:p>
          <a:p>
            <a:r>
              <a:rPr lang="pl-PL" altLang="pl-PL" smtClean="0"/>
              <a:t>Omówienie i dyskusja wyników</a:t>
            </a:r>
          </a:p>
          <a:p>
            <a:r>
              <a:rPr lang="pl-PL" altLang="pl-PL" smtClean="0"/>
              <a:t>Podsumowanie i wnioski</a:t>
            </a:r>
          </a:p>
          <a:p>
            <a:r>
              <a:rPr lang="pl-PL" altLang="pl-PL" smtClean="0"/>
              <a:t>Literatura (spis piśmiennictwa)</a:t>
            </a:r>
          </a:p>
          <a:p>
            <a:r>
              <a:rPr lang="pl-PL" altLang="pl-PL" i="1" smtClean="0"/>
              <a:t>(ewentualnie) </a:t>
            </a:r>
            <a:r>
              <a:rPr lang="pl-PL" altLang="pl-PL" smtClean="0"/>
              <a:t>Aneks</a:t>
            </a:r>
          </a:p>
          <a:p>
            <a:pPr>
              <a:buFontTx/>
              <a:buNone/>
            </a:pPr>
            <a:endParaRPr lang="pl-PL" altLang="pl-PL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DBE5917D-8FE3-4199-827F-AD968EF1A024}" type="slidenum">
              <a:rPr lang="en-GB" altLang="pl-PL" sz="1000" smtClean="0"/>
              <a:pPr/>
              <a:t>7</a:t>
            </a:fld>
            <a:r>
              <a:rPr lang="en-GB" altLang="pl-PL" sz="1000" dirty="0" smtClean="0"/>
              <a:t>/8</a:t>
            </a:r>
            <a:endParaRPr lang="en-GB" altLang="pl-PL" sz="1000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Materiały w sieci</a:t>
            </a:r>
            <a:endParaRPr lang="en-GB" altLang="pl-PL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  <a:p>
            <a:r>
              <a:rPr lang="pl-PL" altLang="pl-PL" smtClean="0"/>
              <a:t>Prowadzący</a:t>
            </a:r>
          </a:p>
          <a:p>
            <a:pPr lvl="1"/>
            <a:r>
              <a:rPr lang="en-GB" altLang="pl-PL" smtClean="0">
                <a:solidFill>
                  <a:srgbClr val="000099"/>
                </a:solidFill>
              </a:rPr>
              <a:t>http://www.wzim.sggw.pl/leszek_chmielewski</a:t>
            </a:r>
            <a:endParaRPr lang="pl-PL" altLang="pl-PL" smtClean="0">
              <a:solidFill>
                <a:srgbClr val="000099"/>
              </a:solidFill>
            </a:endParaRPr>
          </a:p>
          <a:p>
            <a:pPr lvl="1"/>
            <a:r>
              <a:rPr lang="pl-PL" altLang="pl-PL" smtClean="0">
                <a:solidFill>
                  <a:srgbClr val="000099"/>
                </a:solidFill>
              </a:rPr>
              <a:t>http://lchmiel.pl</a:t>
            </a:r>
            <a:r>
              <a:rPr lang="pl-PL" altLang="pl-PL" smtClean="0"/>
              <a:t> </a:t>
            </a:r>
            <a:r>
              <a:rPr lang="pl-PL" altLang="pl-PL" smtClean="0">
                <a:sym typeface="Symbol" panose="05050102010706020507" pitchFamily="18" charset="2"/>
              </a:rPr>
              <a:t> Dla studentów</a:t>
            </a:r>
          </a:p>
          <a:p>
            <a:pPr lvl="1"/>
            <a:r>
              <a:rPr lang="pl-PL" altLang="pl-PL" smtClean="0">
                <a:solidFill>
                  <a:srgbClr val="000099"/>
                </a:solidFill>
              </a:rPr>
              <a:t>http://stud.lchmiel.pl</a:t>
            </a:r>
          </a:p>
          <a:p>
            <a:endParaRPr lang="pl-PL" altLang="pl-PL" smtClean="0"/>
          </a:p>
          <a:p>
            <a:r>
              <a:rPr lang="pl-PL" altLang="pl-PL" smtClean="0"/>
              <a:t>Zarządzenie, Przewodnik:</a:t>
            </a:r>
          </a:p>
          <a:p>
            <a:pPr lvl="1"/>
            <a:r>
              <a:rPr lang="pl-PL" altLang="pl-PL" smtClean="0">
                <a:solidFill>
                  <a:srgbClr val="000099"/>
                </a:solidFill>
              </a:rPr>
              <a:t>http://www.sggw.pl</a:t>
            </a:r>
            <a:r>
              <a:rPr lang="pl-PL" altLang="pl-PL" smtClean="0"/>
              <a:t> </a:t>
            </a:r>
            <a:r>
              <a:rPr lang="pl-PL" altLang="pl-PL" smtClean="0">
                <a:sym typeface="Symbol" panose="05050102010706020507" pitchFamily="18" charset="2"/>
              </a:rPr>
              <a:t> Dla studentów  </a:t>
            </a:r>
            <a:br>
              <a:rPr lang="pl-PL" altLang="pl-PL" smtClean="0">
                <a:sym typeface="Symbol" panose="05050102010706020507" pitchFamily="18" charset="2"/>
              </a:rPr>
            </a:br>
            <a:r>
              <a:rPr lang="pl-PL" altLang="pl-PL" smtClean="0">
                <a:sym typeface="Symbol" panose="05050102010706020507" pitchFamily="18" charset="2"/>
              </a:rPr>
              <a:t>Dokumenty do pobrania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Kontakt z wykładowcą</a:t>
            </a:r>
            <a:endParaRPr lang="pl-P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l-PL" altLang="pl-PL" dirty="0"/>
                  <a:t>Leszek Chmielewski</a:t>
                </a:r>
                <a:br>
                  <a:rPr lang="pl-PL" altLang="pl-PL" dirty="0"/>
                </a:br>
                <a:r>
                  <a:rPr lang="pl-PL" altLang="pl-PL" dirty="0"/>
                  <a:t>dr hab. inż., prof. SGGW</a:t>
                </a:r>
                <a:br>
                  <a:rPr lang="pl-PL" altLang="pl-PL" dirty="0"/>
                </a:br>
                <a:endParaRPr lang="pl-PL" altLang="pl-PL" dirty="0"/>
              </a:p>
              <a:p>
                <a:r>
                  <a:rPr lang="pl-PL" altLang="pl-PL" dirty="0" smtClean="0">
                    <a:solidFill>
                      <a:srgbClr val="0000FF"/>
                    </a:solidFill>
                  </a:rPr>
                  <a:t>leszek_chmielewski@sggw.edu.pl</a:t>
                </a:r>
                <a:endParaRPr lang="pl-PL" altLang="pl-PL" dirty="0">
                  <a:solidFill>
                    <a:srgbClr val="0000FF"/>
                  </a:solidFill>
                </a:endParaRPr>
              </a:p>
              <a:p>
                <a:r>
                  <a:rPr lang="en-GB" altLang="pl-PL" dirty="0">
                    <a:solidFill>
                      <a:srgbClr val="000099"/>
                    </a:solidFill>
                  </a:rPr>
                  <a:t>www.wzim.sggw.pl/leszek_chmielewski/</a:t>
                </a:r>
                <a:endParaRPr lang="pl-PL" altLang="pl-PL" dirty="0">
                  <a:solidFill>
                    <a:srgbClr val="0000FF"/>
                  </a:solidFill>
                </a:endParaRPr>
              </a:p>
              <a:p>
                <a:r>
                  <a:rPr lang="pl-PL" altLang="pl-PL" dirty="0">
                    <a:solidFill>
                      <a:srgbClr val="0000FF"/>
                    </a:solidFill>
                  </a:rPr>
                  <a:t>http://lchmiel.pl </a:t>
                </a:r>
                <a:r>
                  <a:rPr lang="pl-PL" altLang="pl-PL" dirty="0">
                    <a:sym typeface="Symbol" panose="05050102010706020507" pitchFamily="18" charset="2"/>
                  </a:rPr>
                  <a:t> Dla studentów</a:t>
                </a:r>
              </a:p>
              <a:p>
                <a:r>
                  <a:rPr lang="pl-PL" altLang="pl-PL" dirty="0">
                    <a:solidFill>
                      <a:srgbClr val="0000FF"/>
                    </a:solidFill>
                  </a:rPr>
                  <a:t>http://stud.lchmiel.pl</a:t>
                </a:r>
              </a:p>
              <a:p>
                <a:endParaRPr lang="pl-PL" altLang="pl-PL" dirty="0"/>
              </a:p>
              <a:p>
                <a:r>
                  <a:rPr lang="pl-PL" altLang="pl-PL"/>
                  <a:t>pokój </a:t>
                </a:r>
                <a:r>
                  <a:rPr lang="pl-PL" altLang="pl-PL" smtClean="0"/>
                  <a:t>3/37B</a:t>
                </a:r>
                <a:endParaRPr lang="pl-PL" altLang="pl-PL" dirty="0"/>
              </a:p>
              <a:p>
                <a:r>
                  <a:rPr lang="pl-PL" altLang="pl-PL" dirty="0"/>
                  <a:t>konsultacje: Katedra </a:t>
                </a:r>
                <a14:m>
                  <m:oMath xmlns:m="http://schemas.openxmlformats.org/officeDocument/2006/math">
                    <m:r>
                      <a:rPr lang="pl-PL" altLang="pl-P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pl-PL" altLang="pl-PL" dirty="0"/>
                  <a:t> Konsulatcje</a:t>
                </a:r>
              </a:p>
              <a:p>
                <a:r>
                  <a:rPr lang="pl-PL" altLang="pl-PL" sz="2400" dirty="0"/>
                  <a:t>Katedra Sztucznej Inteligencji </a:t>
                </a:r>
                <a:r>
                  <a:rPr lang="pl-PL" altLang="pl-PL" sz="2400" dirty="0">
                    <a:solidFill>
                      <a:srgbClr val="000099"/>
                    </a:solidFill>
                  </a:rPr>
                  <a:t>http://ksi.iit.sggw.pl</a:t>
                </a:r>
                <a:endParaRPr lang="pl-PL" altLang="pl-PL" dirty="0">
                  <a:solidFill>
                    <a:srgbClr val="000099"/>
                  </a:solidFill>
                </a:endParaRPr>
              </a:p>
            </p:txBody>
          </p:sp>
        </mc:Choice>
        <mc:Fallback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376" t="-1053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FA4936-A0DC-4CA4-B915-E0013AAA6D4E}" type="slidenum">
              <a:rPr lang="en-GB" altLang="pl-PL" smtClean="0"/>
              <a:pPr>
                <a:defRPr/>
              </a:pPr>
              <a:t>8</a:t>
            </a:fld>
            <a:r>
              <a:rPr lang="en-GB" altLang="pl-PL" dirty="0" smtClean="0"/>
              <a:t>/8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76077060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4275</TotalTime>
  <Words>260</Words>
  <Application>Microsoft Office PowerPoint</Application>
  <PresentationFormat>Pokaz na ekranie (4:3)</PresentationFormat>
  <Paragraphs>83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6" baseType="lpstr">
      <vt:lpstr>Arial</vt:lpstr>
      <vt:lpstr>Cambria Math</vt:lpstr>
      <vt:lpstr>OpenSymbol</vt:lpstr>
      <vt:lpstr>Symbol</vt:lpstr>
      <vt:lpstr>Times New Roman</vt:lpstr>
      <vt:lpstr>Verdana</vt:lpstr>
      <vt:lpstr>Wingdings</vt:lpstr>
      <vt:lpstr>Chmielewski_ICCVG04</vt:lpstr>
      <vt:lpstr>Seminarium dyplomowe Cele Wymagania</vt:lpstr>
      <vt:lpstr>Cele seminarium</vt:lpstr>
      <vt:lpstr>Jak to robimy</vt:lpstr>
      <vt:lpstr>Warunki zaliczenia – prezentacja</vt:lpstr>
      <vt:lpstr>Warunki zaliczenia – prezentacja</vt:lpstr>
      <vt:lpstr>Spis treści wg Zarządzenia nr 34</vt:lpstr>
      <vt:lpstr>Materiały w sieci</vt:lpstr>
      <vt:lpstr>Kontakt z wykładowcą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159</cp:revision>
  <cp:lastPrinted>2000-03-01T14:24:30Z</cp:lastPrinted>
  <dcterms:created xsi:type="dcterms:W3CDTF">2004-09-09T11:36:23Z</dcterms:created>
  <dcterms:modified xsi:type="dcterms:W3CDTF">2022-03-02T19:29:35Z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