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FF"/>
    <a:srgbClr val="0099FF"/>
    <a:srgbClr val="0099CC"/>
    <a:srgbClr val="003399"/>
    <a:srgbClr val="336699"/>
    <a:srgbClr val="008080"/>
    <a:srgbClr val="000066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5965" autoAdjust="0"/>
  </p:normalViewPr>
  <p:slideViewPr>
    <p:cSldViewPr>
      <p:cViewPr varScale="1">
        <p:scale>
          <a:sx n="83" d="100"/>
          <a:sy n="83" d="100"/>
        </p:scale>
        <p:origin x="137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0" d="100"/>
          <a:sy n="30" d="100"/>
        </p:scale>
        <p:origin x="-122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chmiel\Documents\SGGW\Przedmioty\_2016-17%201%20Zima\Odporne%20metody%20analizy%20obraz&#243;w\Obrazy\MojeAuto%20Mazda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rogram%20Files%20(x86)\MojeAuto.Mazda-2007\MojeAuto%20Mazda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Arkusz_programu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rogram%20Files%20(x86)\MojeAuto.Mazda-2007\MojeAuto%20Mazd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l-PL" sz="1800" dirty="0"/>
              <a:t>Histogram zużycia paliwa</a:t>
            </a:r>
          </a:p>
        </c:rich>
      </c:tx>
      <c:layout>
        <c:manualLayout>
          <c:xMode val="edge"/>
          <c:yMode val="edge"/>
          <c:x val="0.29687796549148882"/>
          <c:y val="1.890417580214528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351568615891666E-2"/>
          <c:y val="0.24089883608877571"/>
          <c:w val="0.91536540374910369"/>
          <c:h val="0.59111311040271008"/>
        </c:manualLayout>
      </c:layout>
      <c:barChart>
        <c:barDir val="col"/>
        <c:grouping val="clustered"/>
        <c:varyColors val="0"/>
        <c:ser>
          <c:idx val="1"/>
          <c:order val="2"/>
          <c:tx>
            <c:strRef>
              <c:f>'Średnie Spalanie'!$AA$114</c:f>
              <c:strCache>
                <c:ptCount val="1"/>
                <c:pt idx="0">
                  <c:v>Trasa                [l] 7,1  /N 35</c:v>
                </c:pt>
              </c:strCache>
            </c:strRef>
          </c:tx>
          <c:spPr>
            <a:solidFill>
              <a:srgbClr val="008000"/>
            </a:solidFill>
            <a:ln w="25400">
              <a:noFill/>
            </a:ln>
          </c:spPr>
          <c:invertIfNegative val="0"/>
          <c:cat>
            <c:numRef>
              <c:f>'Średnie Spalanie'!$Y$30:$Y$100</c:f>
              <c:numCache>
                <c:formatCode>0.0</c:formatCode>
                <c:ptCount val="71"/>
                <c:pt idx="0">
                  <c:v>5</c:v>
                </c:pt>
                <c:pt idx="1">
                  <c:v>5.0999999999999996</c:v>
                </c:pt>
                <c:pt idx="2">
                  <c:v>5.1999999999999993</c:v>
                </c:pt>
                <c:pt idx="3">
                  <c:v>5.2999999999999989</c:v>
                </c:pt>
                <c:pt idx="4">
                  <c:v>5.3999999999999986</c:v>
                </c:pt>
                <c:pt idx="5">
                  <c:v>5.4999999999999982</c:v>
                </c:pt>
                <c:pt idx="6">
                  <c:v>5.5999999999999979</c:v>
                </c:pt>
                <c:pt idx="7">
                  <c:v>5.6999999999999975</c:v>
                </c:pt>
                <c:pt idx="8">
                  <c:v>5.7999999999999972</c:v>
                </c:pt>
                <c:pt idx="9">
                  <c:v>5.8999999999999968</c:v>
                </c:pt>
                <c:pt idx="10">
                  <c:v>5.9999999999999964</c:v>
                </c:pt>
                <c:pt idx="11">
                  <c:v>6.0999999999999961</c:v>
                </c:pt>
                <c:pt idx="12">
                  <c:v>6.1999999999999957</c:v>
                </c:pt>
                <c:pt idx="13">
                  <c:v>6.2999999999999954</c:v>
                </c:pt>
                <c:pt idx="14">
                  <c:v>6.399999999999995</c:v>
                </c:pt>
                <c:pt idx="15">
                  <c:v>6.4999999999999947</c:v>
                </c:pt>
                <c:pt idx="16">
                  <c:v>6.5999999999999943</c:v>
                </c:pt>
                <c:pt idx="17">
                  <c:v>6.699999999999994</c:v>
                </c:pt>
                <c:pt idx="18">
                  <c:v>6.7999999999999936</c:v>
                </c:pt>
                <c:pt idx="19">
                  <c:v>6.8999999999999932</c:v>
                </c:pt>
                <c:pt idx="20">
                  <c:v>6.9999999999999929</c:v>
                </c:pt>
                <c:pt idx="21">
                  <c:v>7.0999999999999925</c:v>
                </c:pt>
                <c:pt idx="22">
                  <c:v>7.1999999999999922</c:v>
                </c:pt>
                <c:pt idx="23">
                  <c:v>7.2999999999999918</c:v>
                </c:pt>
                <c:pt idx="24">
                  <c:v>7.3999999999999915</c:v>
                </c:pt>
                <c:pt idx="25">
                  <c:v>7.4999999999999911</c:v>
                </c:pt>
                <c:pt idx="26">
                  <c:v>7.5999999999999908</c:v>
                </c:pt>
                <c:pt idx="27">
                  <c:v>7.6999999999999904</c:v>
                </c:pt>
                <c:pt idx="28">
                  <c:v>7.7999999999999901</c:v>
                </c:pt>
                <c:pt idx="29">
                  <c:v>7.8999999999999897</c:v>
                </c:pt>
                <c:pt idx="30">
                  <c:v>7.9999999999999893</c:v>
                </c:pt>
                <c:pt idx="31">
                  <c:v>8.099999999999989</c:v>
                </c:pt>
                <c:pt idx="32">
                  <c:v>8.1999999999999886</c:v>
                </c:pt>
                <c:pt idx="33">
                  <c:v>8.2999999999999883</c:v>
                </c:pt>
                <c:pt idx="34">
                  <c:v>8.3999999999999879</c:v>
                </c:pt>
                <c:pt idx="35">
                  <c:v>8.4999999999999876</c:v>
                </c:pt>
                <c:pt idx="36">
                  <c:v>8.5999999999999872</c:v>
                </c:pt>
                <c:pt idx="37">
                  <c:v>8.6999999999999869</c:v>
                </c:pt>
                <c:pt idx="38">
                  <c:v>8.7999999999999865</c:v>
                </c:pt>
                <c:pt idx="39">
                  <c:v>8.8999999999999861</c:v>
                </c:pt>
                <c:pt idx="40">
                  <c:v>8.9999999999999858</c:v>
                </c:pt>
                <c:pt idx="41">
                  <c:v>9.0999999999999854</c:v>
                </c:pt>
                <c:pt idx="42">
                  <c:v>9.1999999999999851</c:v>
                </c:pt>
                <c:pt idx="43">
                  <c:v>9.2999999999999847</c:v>
                </c:pt>
                <c:pt idx="44">
                  <c:v>9.3999999999999844</c:v>
                </c:pt>
                <c:pt idx="45">
                  <c:v>9.499999999999984</c:v>
                </c:pt>
                <c:pt idx="46">
                  <c:v>9.5999999999999837</c:v>
                </c:pt>
                <c:pt idx="47">
                  <c:v>9.6999999999999833</c:v>
                </c:pt>
                <c:pt idx="48">
                  <c:v>9.7999999999999829</c:v>
                </c:pt>
                <c:pt idx="49">
                  <c:v>9.8999999999999826</c:v>
                </c:pt>
                <c:pt idx="50">
                  <c:v>9.9999999999999822</c:v>
                </c:pt>
                <c:pt idx="51">
                  <c:v>10.099999999999982</c:v>
                </c:pt>
                <c:pt idx="52">
                  <c:v>10.199999999999982</c:v>
                </c:pt>
                <c:pt idx="53">
                  <c:v>10.299999999999981</c:v>
                </c:pt>
                <c:pt idx="54">
                  <c:v>10.399999999999981</c:v>
                </c:pt>
                <c:pt idx="55">
                  <c:v>10.49999999999998</c:v>
                </c:pt>
                <c:pt idx="56">
                  <c:v>10.59999999999998</c:v>
                </c:pt>
                <c:pt idx="57">
                  <c:v>10.69999999999998</c:v>
                </c:pt>
                <c:pt idx="58">
                  <c:v>10.799999999999979</c:v>
                </c:pt>
                <c:pt idx="59">
                  <c:v>10.899999999999979</c:v>
                </c:pt>
                <c:pt idx="60">
                  <c:v>10.999999999999979</c:v>
                </c:pt>
                <c:pt idx="61">
                  <c:v>11.099999999999978</c:v>
                </c:pt>
                <c:pt idx="62">
                  <c:v>11.199999999999978</c:v>
                </c:pt>
                <c:pt idx="63">
                  <c:v>11.299999999999978</c:v>
                </c:pt>
                <c:pt idx="64">
                  <c:v>11.399999999999977</c:v>
                </c:pt>
                <c:pt idx="65">
                  <c:v>11.499999999999977</c:v>
                </c:pt>
                <c:pt idx="66">
                  <c:v>11.599999999999977</c:v>
                </c:pt>
                <c:pt idx="67">
                  <c:v>11.699999999999976</c:v>
                </c:pt>
                <c:pt idx="68">
                  <c:v>11.799999999999976</c:v>
                </c:pt>
                <c:pt idx="69">
                  <c:v>11.899999999999975</c:v>
                </c:pt>
                <c:pt idx="70">
                  <c:v>11.999999999999975</c:v>
                </c:pt>
              </c:numCache>
            </c:numRef>
          </c:cat>
          <c:val>
            <c:numRef>
              <c:f>'Średnie Spalanie'!$AB$30:$AB$100</c:f>
              <c:numCache>
                <c:formatCode>General</c:formatCode>
                <c:ptCount val="7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4</c:v>
                </c:pt>
                <c:pt idx="17">
                  <c:v>1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7</c:v>
                </c:pt>
                <c:pt idx="22">
                  <c:v>1</c:v>
                </c:pt>
                <c:pt idx="23">
                  <c:v>4</c:v>
                </c:pt>
                <c:pt idx="24">
                  <c:v>2</c:v>
                </c:pt>
                <c:pt idx="25">
                  <c:v>0</c:v>
                </c:pt>
                <c:pt idx="26">
                  <c:v>2</c:v>
                </c:pt>
                <c:pt idx="27">
                  <c:v>0</c:v>
                </c:pt>
                <c:pt idx="28">
                  <c:v>2</c:v>
                </c:pt>
                <c:pt idx="29">
                  <c:v>0</c:v>
                </c:pt>
                <c:pt idx="30">
                  <c:v>2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</c:numCache>
            </c:numRef>
          </c:val>
        </c:ser>
        <c:ser>
          <c:idx val="0"/>
          <c:order val="3"/>
          <c:tx>
            <c:strRef>
              <c:f>'Średnie Spalanie'!$AA$113</c:f>
              <c:strCache>
                <c:ptCount val="1"/>
                <c:pt idx="0">
                  <c:v>Miasto                [l] 9,5  /N 115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'Średnie Spalanie'!$Y$30:$Y$100</c:f>
              <c:numCache>
                <c:formatCode>0.0</c:formatCode>
                <c:ptCount val="71"/>
                <c:pt idx="0">
                  <c:v>5</c:v>
                </c:pt>
                <c:pt idx="1">
                  <c:v>5.0999999999999996</c:v>
                </c:pt>
                <c:pt idx="2">
                  <c:v>5.1999999999999993</c:v>
                </c:pt>
                <c:pt idx="3">
                  <c:v>5.2999999999999989</c:v>
                </c:pt>
                <c:pt idx="4">
                  <c:v>5.3999999999999986</c:v>
                </c:pt>
                <c:pt idx="5">
                  <c:v>5.4999999999999982</c:v>
                </c:pt>
                <c:pt idx="6">
                  <c:v>5.5999999999999979</c:v>
                </c:pt>
                <c:pt idx="7">
                  <c:v>5.6999999999999975</c:v>
                </c:pt>
                <c:pt idx="8">
                  <c:v>5.7999999999999972</c:v>
                </c:pt>
                <c:pt idx="9">
                  <c:v>5.8999999999999968</c:v>
                </c:pt>
                <c:pt idx="10">
                  <c:v>5.9999999999999964</c:v>
                </c:pt>
                <c:pt idx="11">
                  <c:v>6.0999999999999961</c:v>
                </c:pt>
                <c:pt idx="12">
                  <c:v>6.1999999999999957</c:v>
                </c:pt>
                <c:pt idx="13">
                  <c:v>6.2999999999999954</c:v>
                </c:pt>
                <c:pt idx="14">
                  <c:v>6.399999999999995</c:v>
                </c:pt>
                <c:pt idx="15">
                  <c:v>6.4999999999999947</c:v>
                </c:pt>
                <c:pt idx="16">
                  <c:v>6.5999999999999943</c:v>
                </c:pt>
                <c:pt idx="17">
                  <c:v>6.699999999999994</c:v>
                </c:pt>
                <c:pt idx="18">
                  <c:v>6.7999999999999936</c:v>
                </c:pt>
                <c:pt idx="19">
                  <c:v>6.8999999999999932</c:v>
                </c:pt>
                <c:pt idx="20">
                  <c:v>6.9999999999999929</c:v>
                </c:pt>
                <c:pt idx="21">
                  <c:v>7.0999999999999925</c:v>
                </c:pt>
                <c:pt idx="22">
                  <c:v>7.1999999999999922</c:v>
                </c:pt>
                <c:pt idx="23">
                  <c:v>7.2999999999999918</c:v>
                </c:pt>
                <c:pt idx="24">
                  <c:v>7.3999999999999915</c:v>
                </c:pt>
                <c:pt idx="25">
                  <c:v>7.4999999999999911</c:v>
                </c:pt>
                <c:pt idx="26">
                  <c:v>7.5999999999999908</c:v>
                </c:pt>
                <c:pt idx="27">
                  <c:v>7.6999999999999904</c:v>
                </c:pt>
                <c:pt idx="28">
                  <c:v>7.7999999999999901</c:v>
                </c:pt>
                <c:pt idx="29">
                  <c:v>7.8999999999999897</c:v>
                </c:pt>
                <c:pt idx="30">
                  <c:v>7.9999999999999893</c:v>
                </c:pt>
                <c:pt idx="31">
                  <c:v>8.099999999999989</c:v>
                </c:pt>
                <c:pt idx="32">
                  <c:v>8.1999999999999886</c:v>
                </c:pt>
                <c:pt idx="33">
                  <c:v>8.2999999999999883</c:v>
                </c:pt>
                <c:pt idx="34">
                  <c:v>8.3999999999999879</c:v>
                </c:pt>
                <c:pt idx="35">
                  <c:v>8.4999999999999876</c:v>
                </c:pt>
                <c:pt idx="36">
                  <c:v>8.5999999999999872</c:v>
                </c:pt>
                <c:pt idx="37">
                  <c:v>8.6999999999999869</c:v>
                </c:pt>
                <c:pt idx="38">
                  <c:v>8.7999999999999865</c:v>
                </c:pt>
                <c:pt idx="39">
                  <c:v>8.8999999999999861</c:v>
                </c:pt>
                <c:pt idx="40">
                  <c:v>8.9999999999999858</c:v>
                </c:pt>
                <c:pt idx="41">
                  <c:v>9.0999999999999854</c:v>
                </c:pt>
                <c:pt idx="42">
                  <c:v>9.1999999999999851</c:v>
                </c:pt>
                <c:pt idx="43">
                  <c:v>9.2999999999999847</c:v>
                </c:pt>
                <c:pt idx="44">
                  <c:v>9.3999999999999844</c:v>
                </c:pt>
                <c:pt idx="45">
                  <c:v>9.499999999999984</c:v>
                </c:pt>
                <c:pt idx="46">
                  <c:v>9.5999999999999837</c:v>
                </c:pt>
                <c:pt idx="47">
                  <c:v>9.6999999999999833</c:v>
                </c:pt>
                <c:pt idx="48">
                  <c:v>9.7999999999999829</c:v>
                </c:pt>
                <c:pt idx="49">
                  <c:v>9.8999999999999826</c:v>
                </c:pt>
                <c:pt idx="50">
                  <c:v>9.9999999999999822</c:v>
                </c:pt>
                <c:pt idx="51">
                  <c:v>10.099999999999982</c:v>
                </c:pt>
                <c:pt idx="52">
                  <c:v>10.199999999999982</c:v>
                </c:pt>
                <c:pt idx="53">
                  <c:v>10.299999999999981</c:v>
                </c:pt>
                <c:pt idx="54">
                  <c:v>10.399999999999981</c:v>
                </c:pt>
                <c:pt idx="55">
                  <c:v>10.49999999999998</c:v>
                </c:pt>
                <c:pt idx="56">
                  <c:v>10.59999999999998</c:v>
                </c:pt>
                <c:pt idx="57">
                  <c:v>10.69999999999998</c:v>
                </c:pt>
                <c:pt idx="58">
                  <c:v>10.799999999999979</c:v>
                </c:pt>
                <c:pt idx="59">
                  <c:v>10.899999999999979</c:v>
                </c:pt>
                <c:pt idx="60">
                  <c:v>10.999999999999979</c:v>
                </c:pt>
                <c:pt idx="61">
                  <c:v>11.099999999999978</c:v>
                </c:pt>
                <c:pt idx="62">
                  <c:v>11.199999999999978</c:v>
                </c:pt>
                <c:pt idx="63">
                  <c:v>11.299999999999978</c:v>
                </c:pt>
                <c:pt idx="64">
                  <c:v>11.399999999999977</c:v>
                </c:pt>
                <c:pt idx="65">
                  <c:v>11.499999999999977</c:v>
                </c:pt>
                <c:pt idx="66">
                  <c:v>11.599999999999977</c:v>
                </c:pt>
                <c:pt idx="67">
                  <c:v>11.699999999999976</c:v>
                </c:pt>
                <c:pt idx="68">
                  <c:v>11.799999999999976</c:v>
                </c:pt>
                <c:pt idx="69">
                  <c:v>11.899999999999975</c:v>
                </c:pt>
                <c:pt idx="70">
                  <c:v>11.999999999999975</c:v>
                </c:pt>
              </c:numCache>
            </c:numRef>
          </c:cat>
          <c:val>
            <c:numRef>
              <c:f>'Średnie Spalanie'!$AA$30:$AA$100</c:f>
              <c:numCache>
                <c:formatCode>General</c:formatCode>
                <c:ptCount val="7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3</c:v>
                </c:pt>
                <c:pt idx="40">
                  <c:v>1</c:v>
                </c:pt>
                <c:pt idx="41">
                  <c:v>4</c:v>
                </c:pt>
                <c:pt idx="42">
                  <c:v>6</c:v>
                </c:pt>
                <c:pt idx="43">
                  <c:v>2</c:v>
                </c:pt>
                <c:pt idx="44">
                  <c:v>5</c:v>
                </c:pt>
                <c:pt idx="45">
                  <c:v>10</c:v>
                </c:pt>
                <c:pt idx="46">
                  <c:v>5</c:v>
                </c:pt>
                <c:pt idx="47">
                  <c:v>9</c:v>
                </c:pt>
                <c:pt idx="48">
                  <c:v>9</c:v>
                </c:pt>
                <c:pt idx="49">
                  <c:v>5</c:v>
                </c:pt>
                <c:pt idx="50">
                  <c:v>4</c:v>
                </c:pt>
                <c:pt idx="51">
                  <c:v>6</c:v>
                </c:pt>
                <c:pt idx="52">
                  <c:v>8</c:v>
                </c:pt>
                <c:pt idx="53">
                  <c:v>5</c:v>
                </c:pt>
                <c:pt idx="54">
                  <c:v>3</c:v>
                </c:pt>
                <c:pt idx="55">
                  <c:v>4</c:v>
                </c:pt>
                <c:pt idx="56">
                  <c:v>3</c:v>
                </c:pt>
                <c:pt idx="57">
                  <c:v>3</c:v>
                </c:pt>
                <c:pt idx="58">
                  <c:v>4</c:v>
                </c:pt>
                <c:pt idx="59">
                  <c:v>5</c:v>
                </c:pt>
                <c:pt idx="60">
                  <c:v>2</c:v>
                </c:pt>
                <c:pt idx="61">
                  <c:v>0</c:v>
                </c:pt>
                <c:pt idx="62">
                  <c:v>1</c:v>
                </c:pt>
                <c:pt idx="63">
                  <c:v>1</c:v>
                </c:pt>
                <c:pt idx="64">
                  <c:v>3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80"/>
        <c:axId val="106262624"/>
        <c:axId val="106263184"/>
        <c:extLst>
          <c:ext xmlns:c15="http://schemas.microsoft.com/office/drawing/2012/chart" uri="{02D57815-91ED-43cb-92C2-25804820EDAC}">
            <c15:filteredBarSeries>
              <c15:ser>
                <c:idx val="3"/>
                <c:order val="0"/>
                <c:tx>
                  <c:strRef>
                    <c:extLst>
                      <c:ext uri="{02D57815-91ED-43cb-92C2-25804820EDAC}">
                        <c15:formulaRef>
                          <c15:sqref>'Średnie Spalanie'!$AF$114</c15:sqref>
                        </c15:formulaRef>
                      </c:ext>
                    </c:extLst>
                    <c:strCache>
                      <c:ptCount val="1"/>
                      <c:pt idx="0">
                        <c:v>Trasa rozmyte [l] 7,0  /N 35</c:v>
                      </c:pt>
                    </c:strCache>
                  </c:strRef>
                </c:tx>
                <c:spPr>
                  <a:solidFill>
                    <a:srgbClr val="00FF00"/>
                  </a:solidFill>
                  <a:ln w="25400">
                    <a:noFill/>
                  </a:ln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'Średnie Spalanie'!$Y$30:$Y$100</c15:sqref>
                        </c15:formulaRef>
                      </c:ext>
                    </c:extLst>
                    <c:numCache>
                      <c:formatCode>0.0</c:formatCode>
                      <c:ptCount val="71"/>
                      <c:pt idx="0">
                        <c:v>5</c:v>
                      </c:pt>
                      <c:pt idx="1">
                        <c:v>5.0999999999999996</c:v>
                      </c:pt>
                      <c:pt idx="2">
                        <c:v>5.1999999999999993</c:v>
                      </c:pt>
                      <c:pt idx="3">
                        <c:v>5.2999999999999989</c:v>
                      </c:pt>
                      <c:pt idx="4">
                        <c:v>5.3999999999999986</c:v>
                      </c:pt>
                      <c:pt idx="5">
                        <c:v>5.4999999999999982</c:v>
                      </c:pt>
                      <c:pt idx="6">
                        <c:v>5.5999999999999979</c:v>
                      </c:pt>
                      <c:pt idx="7">
                        <c:v>5.6999999999999975</c:v>
                      </c:pt>
                      <c:pt idx="8">
                        <c:v>5.7999999999999972</c:v>
                      </c:pt>
                      <c:pt idx="9">
                        <c:v>5.8999999999999968</c:v>
                      </c:pt>
                      <c:pt idx="10">
                        <c:v>5.9999999999999964</c:v>
                      </c:pt>
                      <c:pt idx="11">
                        <c:v>6.0999999999999961</c:v>
                      </c:pt>
                      <c:pt idx="12">
                        <c:v>6.1999999999999957</c:v>
                      </c:pt>
                      <c:pt idx="13">
                        <c:v>6.2999999999999954</c:v>
                      </c:pt>
                      <c:pt idx="14">
                        <c:v>6.399999999999995</c:v>
                      </c:pt>
                      <c:pt idx="15">
                        <c:v>6.4999999999999947</c:v>
                      </c:pt>
                      <c:pt idx="16">
                        <c:v>6.5999999999999943</c:v>
                      </c:pt>
                      <c:pt idx="17">
                        <c:v>6.699999999999994</c:v>
                      </c:pt>
                      <c:pt idx="18">
                        <c:v>6.7999999999999936</c:v>
                      </c:pt>
                      <c:pt idx="19">
                        <c:v>6.8999999999999932</c:v>
                      </c:pt>
                      <c:pt idx="20">
                        <c:v>6.9999999999999929</c:v>
                      </c:pt>
                      <c:pt idx="21">
                        <c:v>7.0999999999999925</c:v>
                      </c:pt>
                      <c:pt idx="22">
                        <c:v>7.1999999999999922</c:v>
                      </c:pt>
                      <c:pt idx="23">
                        <c:v>7.2999999999999918</c:v>
                      </c:pt>
                      <c:pt idx="24">
                        <c:v>7.3999999999999915</c:v>
                      </c:pt>
                      <c:pt idx="25">
                        <c:v>7.4999999999999911</c:v>
                      </c:pt>
                      <c:pt idx="26">
                        <c:v>7.5999999999999908</c:v>
                      </c:pt>
                      <c:pt idx="27">
                        <c:v>7.6999999999999904</c:v>
                      </c:pt>
                      <c:pt idx="28">
                        <c:v>7.7999999999999901</c:v>
                      </c:pt>
                      <c:pt idx="29">
                        <c:v>7.8999999999999897</c:v>
                      </c:pt>
                      <c:pt idx="30">
                        <c:v>7.9999999999999893</c:v>
                      </c:pt>
                      <c:pt idx="31">
                        <c:v>8.099999999999989</c:v>
                      </c:pt>
                      <c:pt idx="32">
                        <c:v>8.1999999999999886</c:v>
                      </c:pt>
                      <c:pt idx="33">
                        <c:v>8.2999999999999883</c:v>
                      </c:pt>
                      <c:pt idx="34">
                        <c:v>8.3999999999999879</c:v>
                      </c:pt>
                      <c:pt idx="35">
                        <c:v>8.4999999999999876</c:v>
                      </c:pt>
                      <c:pt idx="36">
                        <c:v>8.5999999999999872</c:v>
                      </c:pt>
                      <c:pt idx="37">
                        <c:v>8.6999999999999869</c:v>
                      </c:pt>
                      <c:pt idx="38">
                        <c:v>8.7999999999999865</c:v>
                      </c:pt>
                      <c:pt idx="39">
                        <c:v>8.8999999999999861</c:v>
                      </c:pt>
                      <c:pt idx="40">
                        <c:v>8.9999999999999858</c:v>
                      </c:pt>
                      <c:pt idx="41">
                        <c:v>9.0999999999999854</c:v>
                      </c:pt>
                      <c:pt idx="42">
                        <c:v>9.1999999999999851</c:v>
                      </c:pt>
                      <c:pt idx="43">
                        <c:v>9.2999999999999847</c:v>
                      </c:pt>
                      <c:pt idx="44">
                        <c:v>9.3999999999999844</c:v>
                      </c:pt>
                      <c:pt idx="45">
                        <c:v>9.499999999999984</c:v>
                      </c:pt>
                      <c:pt idx="46">
                        <c:v>9.5999999999999837</c:v>
                      </c:pt>
                      <c:pt idx="47">
                        <c:v>9.6999999999999833</c:v>
                      </c:pt>
                      <c:pt idx="48">
                        <c:v>9.7999999999999829</c:v>
                      </c:pt>
                      <c:pt idx="49">
                        <c:v>9.8999999999999826</c:v>
                      </c:pt>
                      <c:pt idx="50">
                        <c:v>9.9999999999999822</c:v>
                      </c:pt>
                      <c:pt idx="51">
                        <c:v>10.099999999999982</c:v>
                      </c:pt>
                      <c:pt idx="52">
                        <c:v>10.199999999999982</c:v>
                      </c:pt>
                      <c:pt idx="53">
                        <c:v>10.299999999999981</c:v>
                      </c:pt>
                      <c:pt idx="54">
                        <c:v>10.399999999999981</c:v>
                      </c:pt>
                      <c:pt idx="55">
                        <c:v>10.49999999999998</c:v>
                      </c:pt>
                      <c:pt idx="56">
                        <c:v>10.59999999999998</c:v>
                      </c:pt>
                      <c:pt idx="57">
                        <c:v>10.69999999999998</c:v>
                      </c:pt>
                      <c:pt idx="58">
                        <c:v>10.799999999999979</c:v>
                      </c:pt>
                      <c:pt idx="59">
                        <c:v>10.899999999999979</c:v>
                      </c:pt>
                      <c:pt idx="60">
                        <c:v>10.999999999999979</c:v>
                      </c:pt>
                      <c:pt idx="61">
                        <c:v>11.099999999999978</c:v>
                      </c:pt>
                      <c:pt idx="62">
                        <c:v>11.199999999999978</c:v>
                      </c:pt>
                      <c:pt idx="63">
                        <c:v>11.299999999999978</c:v>
                      </c:pt>
                      <c:pt idx="64">
                        <c:v>11.399999999999977</c:v>
                      </c:pt>
                      <c:pt idx="65">
                        <c:v>11.499999999999977</c:v>
                      </c:pt>
                      <c:pt idx="66">
                        <c:v>11.599999999999977</c:v>
                      </c:pt>
                      <c:pt idx="67">
                        <c:v>11.699999999999976</c:v>
                      </c:pt>
                      <c:pt idx="68">
                        <c:v>11.799999999999976</c:v>
                      </c:pt>
                      <c:pt idx="69">
                        <c:v>11.899999999999975</c:v>
                      </c:pt>
                      <c:pt idx="70">
                        <c:v>11.999999999999975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'Średnie Spalanie'!$AG$30:$AG$100</c15:sqref>
                        </c15:formulaRef>
                      </c:ext>
                    </c:extLst>
                    <c:numCache>
                      <c:formatCode>General</c:formatCode>
                      <c:ptCount val="7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0.15277777777777768</c:v>
                      </c:pt>
                      <c:pt idx="11">
                        <c:v>0.3046875</c:v>
                      </c:pt>
                      <c:pt idx="12">
                        <c:v>1.0243055555555551</c:v>
                      </c:pt>
                      <c:pt idx="13">
                        <c:v>1.8498263888888888</c:v>
                      </c:pt>
                      <c:pt idx="14">
                        <c:v>2.9157986111111107</c:v>
                      </c:pt>
                      <c:pt idx="15">
                        <c:v>4.177083333333333</c:v>
                      </c:pt>
                      <c:pt idx="16">
                        <c:v>5.5034722222222223</c:v>
                      </c:pt>
                      <c:pt idx="17">
                        <c:v>7.3758680555555545</c:v>
                      </c:pt>
                      <c:pt idx="18">
                        <c:v>8.7439236111111107</c:v>
                      </c:pt>
                      <c:pt idx="19">
                        <c:v>9.8098958333333321</c:v>
                      </c:pt>
                      <c:pt idx="20">
                        <c:v>10.375868055555554</c:v>
                      </c:pt>
                      <c:pt idx="21">
                        <c:v>9.9817708333333321</c:v>
                      </c:pt>
                      <c:pt idx="22">
                        <c:v>9.5052083333333321</c:v>
                      </c:pt>
                      <c:pt idx="23">
                        <c:v>8.3090277777777768</c:v>
                      </c:pt>
                      <c:pt idx="24">
                        <c:v>7.0494791666666661</c:v>
                      </c:pt>
                      <c:pt idx="25">
                        <c:v>5.5494791666666661</c:v>
                      </c:pt>
                      <c:pt idx="26">
                        <c:v>4.3298611111111107</c:v>
                      </c:pt>
                      <c:pt idx="27">
                        <c:v>3.7430555555555554</c:v>
                      </c:pt>
                      <c:pt idx="28">
                        <c:v>2.958333333333333</c:v>
                      </c:pt>
                      <c:pt idx="29">
                        <c:v>2.5225694444444446</c:v>
                      </c:pt>
                      <c:pt idx="30">
                        <c:v>2.1319444444444442</c:v>
                      </c:pt>
                      <c:pt idx="31">
                        <c:v>1.5659722222222223</c:v>
                      </c:pt>
                      <c:pt idx="32">
                        <c:v>1.1319444444444442</c:v>
                      </c:pt>
                      <c:pt idx="33">
                        <c:v>0.609375</c:v>
                      </c:pt>
                      <c:pt idx="34">
                        <c:v>0.30555555555555536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'Średnie Spalanie'!$AF$113</c15:sqref>
                        </c15:formulaRef>
                      </c:ext>
                    </c:extLst>
                    <c:strCache>
                      <c:ptCount val="1"/>
                      <c:pt idx="0">
                        <c:v>Miasto rozmyte [l] 9,8  /N 115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'Średnie Spalanie'!$Y$30:$Y$100</c15:sqref>
                        </c15:formulaRef>
                      </c:ext>
                    </c:extLst>
                    <c:numCache>
                      <c:formatCode>0.0</c:formatCode>
                      <c:ptCount val="71"/>
                      <c:pt idx="0">
                        <c:v>5</c:v>
                      </c:pt>
                      <c:pt idx="1">
                        <c:v>5.0999999999999996</c:v>
                      </c:pt>
                      <c:pt idx="2">
                        <c:v>5.1999999999999993</c:v>
                      </c:pt>
                      <c:pt idx="3">
                        <c:v>5.2999999999999989</c:v>
                      </c:pt>
                      <c:pt idx="4">
                        <c:v>5.3999999999999986</c:v>
                      </c:pt>
                      <c:pt idx="5">
                        <c:v>5.4999999999999982</c:v>
                      </c:pt>
                      <c:pt idx="6">
                        <c:v>5.5999999999999979</c:v>
                      </c:pt>
                      <c:pt idx="7">
                        <c:v>5.6999999999999975</c:v>
                      </c:pt>
                      <c:pt idx="8">
                        <c:v>5.7999999999999972</c:v>
                      </c:pt>
                      <c:pt idx="9">
                        <c:v>5.8999999999999968</c:v>
                      </c:pt>
                      <c:pt idx="10">
                        <c:v>5.9999999999999964</c:v>
                      </c:pt>
                      <c:pt idx="11">
                        <c:v>6.0999999999999961</c:v>
                      </c:pt>
                      <c:pt idx="12">
                        <c:v>6.1999999999999957</c:v>
                      </c:pt>
                      <c:pt idx="13">
                        <c:v>6.2999999999999954</c:v>
                      </c:pt>
                      <c:pt idx="14">
                        <c:v>6.399999999999995</c:v>
                      </c:pt>
                      <c:pt idx="15">
                        <c:v>6.4999999999999947</c:v>
                      </c:pt>
                      <c:pt idx="16">
                        <c:v>6.5999999999999943</c:v>
                      </c:pt>
                      <c:pt idx="17">
                        <c:v>6.699999999999994</c:v>
                      </c:pt>
                      <c:pt idx="18">
                        <c:v>6.7999999999999936</c:v>
                      </c:pt>
                      <c:pt idx="19">
                        <c:v>6.8999999999999932</c:v>
                      </c:pt>
                      <c:pt idx="20">
                        <c:v>6.9999999999999929</c:v>
                      </c:pt>
                      <c:pt idx="21">
                        <c:v>7.0999999999999925</c:v>
                      </c:pt>
                      <c:pt idx="22">
                        <c:v>7.1999999999999922</c:v>
                      </c:pt>
                      <c:pt idx="23">
                        <c:v>7.2999999999999918</c:v>
                      </c:pt>
                      <c:pt idx="24">
                        <c:v>7.3999999999999915</c:v>
                      </c:pt>
                      <c:pt idx="25">
                        <c:v>7.4999999999999911</c:v>
                      </c:pt>
                      <c:pt idx="26">
                        <c:v>7.5999999999999908</c:v>
                      </c:pt>
                      <c:pt idx="27">
                        <c:v>7.6999999999999904</c:v>
                      </c:pt>
                      <c:pt idx="28">
                        <c:v>7.7999999999999901</c:v>
                      </c:pt>
                      <c:pt idx="29">
                        <c:v>7.8999999999999897</c:v>
                      </c:pt>
                      <c:pt idx="30">
                        <c:v>7.9999999999999893</c:v>
                      </c:pt>
                      <c:pt idx="31">
                        <c:v>8.099999999999989</c:v>
                      </c:pt>
                      <c:pt idx="32">
                        <c:v>8.1999999999999886</c:v>
                      </c:pt>
                      <c:pt idx="33">
                        <c:v>8.2999999999999883</c:v>
                      </c:pt>
                      <c:pt idx="34">
                        <c:v>8.3999999999999879</c:v>
                      </c:pt>
                      <c:pt idx="35">
                        <c:v>8.4999999999999876</c:v>
                      </c:pt>
                      <c:pt idx="36">
                        <c:v>8.5999999999999872</c:v>
                      </c:pt>
                      <c:pt idx="37">
                        <c:v>8.6999999999999869</c:v>
                      </c:pt>
                      <c:pt idx="38">
                        <c:v>8.7999999999999865</c:v>
                      </c:pt>
                      <c:pt idx="39">
                        <c:v>8.8999999999999861</c:v>
                      </c:pt>
                      <c:pt idx="40">
                        <c:v>8.9999999999999858</c:v>
                      </c:pt>
                      <c:pt idx="41">
                        <c:v>9.0999999999999854</c:v>
                      </c:pt>
                      <c:pt idx="42">
                        <c:v>9.1999999999999851</c:v>
                      </c:pt>
                      <c:pt idx="43">
                        <c:v>9.2999999999999847</c:v>
                      </c:pt>
                      <c:pt idx="44">
                        <c:v>9.3999999999999844</c:v>
                      </c:pt>
                      <c:pt idx="45">
                        <c:v>9.499999999999984</c:v>
                      </c:pt>
                      <c:pt idx="46">
                        <c:v>9.5999999999999837</c:v>
                      </c:pt>
                      <c:pt idx="47">
                        <c:v>9.6999999999999833</c:v>
                      </c:pt>
                      <c:pt idx="48">
                        <c:v>9.7999999999999829</c:v>
                      </c:pt>
                      <c:pt idx="49">
                        <c:v>9.8999999999999826</c:v>
                      </c:pt>
                      <c:pt idx="50">
                        <c:v>9.9999999999999822</c:v>
                      </c:pt>
                      <c:pt idx="51">
                        <c:v>10.099999999999982</c:v>
                      </c:pt>
                      <c:pt idx="52">
                        <c:v>10.199999999999982</c:v>
                      </c:pt>
                      <c:pt idx="53">
                        <c:v>10.299999999999981</c:v>
                      </c:pt>
                      <c:pt idx="54">
                        <c:v>10.399999999999981</c:v>
                      </c:pt>
                      <c:pt idx="55">
                        <c:v>10.49999999999998</c:v>
                      </c:pt>
                      <c:pt idx="56">
                        <c:v>10.59999999999998</c:v>
                      </c:pt>
                      <c:pt idx="57">
                        <c:v>10.69999999999998</c:v>
                      </c:pt>
                      <c:pt idx="58">
                        <c:v>10.799999999999979</c:v>
                      </c:pt>
                      <c:pt idx="59">
                        <c:v>10.899999999999979</c:v>
                      </c:pt>
                      <c:pt idx="60">
                        <c:v>10.999999999999979</c:v>
                      </c:pt>
                      <c:pt idx="61">
                        <c:v>11.099999999999978</c:v>
                      </c:pt>
                      <c:pt idx="62">
                        <c:v>11.199999999999978</c:v>
                      </c:pt>
                      <c:pt idx="63">
                        <c:v>11.299999999999978</c:v>
                      </c:pt>
                      <c:pt idx="64">
                        <c:v>11.399999999999977</c:v>
                      </c:pt>
                      <c:pt idx="65">
                        <c:v>11.499999999999977</c:v>
                      </c:pt>
                      <c:pt idx="66">
                        <c:v>11.599999999999977</c:v>
                      </c:pt>
                      <c:pt idx="67">
                        <c:v>11.699999999999976</c:v>
                      </c:pt>
                      <c:pt idx="68">
                        <c:v>11.799999999999976</c:v>
                      </c:pt>
                      <c:pt idx="69">
                        <c:v>11.899999999999975</c:v>
                      </c:pt>
                      <c:pt idx="70">
                        <c:v>11.999999999999975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'Średnie Spalanie'!$AF$30:$AF$100</c15:sqref>
                        </c15:formulaRef>
                      </c:ext>
                    </c:extLst>
                    <c:numCache>
                      <c:formatCode>General</c:formatCode>
                      <c:ptCount val="7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0.15277777777777768</c:v>
                      </c:pt>
                      <c:pt idx="33">
                        <c:v>0.45746527777777768</c:v>
                      </c:pt>
                      <c:pt idx="34">
                        <c:v>0.8706597222222221</c:v>
                      </c:pt>
                      <c:pt idx="35">
                        <c:v>1.6545138888888886</c:v>
                      </c:pt>
                      <c:pt idx="36">
                        <c:v>2.458333333333333</c:v>
                      </c:pt>
                      <c:pt idx="37">
                        <c:v>3.6119791666666661</c:v>
                      </c:pt>
                      <c:pt idx="38">
                        <c:v>5.3749999999999991</c:v>
                      </c:pt>
                      <c:pt idx="39">
                        <c:v>6.9609375</c:v>
                      </c:pt>
                      <c:pt idx="40">
                        <c:v>8.5711805555555536</c:v>
                      </c:pt>
                      <c:pt idx="41">
                        <c:v>10.922743055555554</c:v>
                      </c:pt>
                      <c:pt idx="42">
                        <c:v>13.2265625</c:v>
                      </c:pt>
                      <c:pt idx="43">
                        <c:v>15.707465277777775</c:v>
                      </c:pt>
                      <c:pt idx="44">
                        <c:v>18.2734375</c:v>
                      </c:pt>
                      <c:pt idx="45">
                        <c:v>20.2734375</c:v>
                      </c:pt>
                      <c:pt idx="46">
                        <c:v>21.032986111111111</c:v>
                      </c:pt>
                      <c:pt idx="47">
                        <c:v>21.358506944444443</c:v>
                      </c:pt>
                      <c:pt idx="48">
                        <c:v>21.776041666666664</c:v>
                      </c:pt>
                      <c:pt idx="49">
                        <c:v>21.168402777777779</c:v>
                      </c:pt>
                      <c:pt idx="50">
                        <c:v>19.773437499999996</c:v>
                      </c:pt>
                      <c:pt idx="51">
                        <c:v>18.513888888888889</c:v>
                      </c:pt>
                      <c:pt idx="52">
                        <c:v>16.729166666666664</c:v>
                      </c:pt>
                      <c:pt idx="53">
                        <c:v>15.248263888888889</c:v>
                      </c:pt>
                      <c:pt idx="54">
                        <c:v>14.314236111111111</c:v>
                      </c:pt>
                      <c:pt idx="55">
                        <c:v>13.512152777777779</c:v>
                      </c:pt>
                      <c:pt idx="56">
                        <c:v>12.315104166666666</c:v>
                      </c:pt>
                      <c:pt idx="57">
                        <c:v>10.854166666666664</c:v>
                      </c:pt>
                      <c:pt idx="58">
                        <c:v>9.7222222222222214</c:v>
                      </c:pt>
                      <c:pt idx="59">
                        <c:v>8.5920138888888893</c:v>
                      </c:pt>
                      <c:pt idx="60">
                        <c:v>7.5928819444444438</c:v>
                      </c:pt>
                      <c:pt idx="61">
                        <c:v>6.505208333333333</c:v>
                      </c:pt>
                      <c:pt idx="62">
                        <c:v>5.1788194444444438</c:v>
                      </c:pt>
                      <c:pt idx="63">
                        <c:v>3.786458333333333</c:v>
                      </c:pt>
                      <c:pt idx="64">
                        <c:v>2.6970486111111107</c:v>
                      </c:pt>
                      <c:pt idx="65">
                        <c:v>2.1527777777777777</c:v>
                      </c:pt>
                      <c:pt idx="66">
                        <c:v>1.8498263888888886</c:v>
                      </c:pt>
                      <c:pt idx="67">
                        <c:v>1.3715277777777777</c:v>
                      </c:pt>
                      <c:pt idx="68">
                        <c:v>0.87152777777777746</c:v>
                      </c:pt>
                      <c:pt idx="69">
                        <c:v>0.4782986111111111</c:v>
                      </c:pt>
                      <c:pt idx="70">
                        <c:v>0.5</c:v>
                      </c:pt>
                    </c:numCache>
                  </c:numRef>
                </c:val>
              </c15:ser>
            </c15:filteredBarSeries>
          </c:ext>
        </c:extLst>
      </c:barChart>
      <c:scatterChart>
        <c:scatterStyle val="line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106262624"/>
        <c:axId val="106263184"/>
        <c:extLst>
          <c:ext xmlns:c15="http://schemas.microsoft.com/office/drawing/2012/chart" uri="{02D57815-91ED-43cb-92C2-25804820EDAC}">
            <c15:filteredScatterSeries>
              <c15:ser>
                <c:idx val="4"/>
                <c:order val="4"/>
                <c:tx>
                  <c:v>Funkcja rozmycia (stopień rozmycia 0,2)</c:v>
                </c:tx>
                <c:spPr>
                  <a:ln w="12700">
                    <a:solidFill>
                      <a:srgbClr val="000000"/>
                    </a:solidFill>
                    <a:prstDash val="solid"/>
                  </a:ln>
                </c:spPr>
                <c:marker>
                  <c:symbol val="circle"/>
                  <c:size val="5"/>
                  <c:spPr>
                    <a:solidFill>
                      <a:srgbClr val="000000"/>
                    </a:solidFill>
                    <a:ln>
                      <a:solidFill>
                        <a:srgbClr val="000000"/>
                      </a:solidFill>
                      <a:prstDash val="solid"/>
                    </a:ln>
                  </c:spPr>
                </c:marker>
                <c:yVal>
                  <c:numRef>
                    <c:extLst>
                      <c:ext uri="{02D57815-91ED-43cb-92C2-25804820EDAC}">
                        <c15:formulaRef>
                          <c15:sqref>'Średnie Spalanie'!$AJ$33:$AJ$45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0</c:v>
                      </c:pt>
                      <c:pt idx="1">
                        <c:v>0</c:v>
                      </c:pt>
                      <c:pt idx="2">
                        <c:v>0.30555555555555536</c:v>
                      </c:pt>
                      <c:pt idx="3">
                        <c:v>0.609375</c:v>
                      </c:pt>
                      <c:pt idx="4">
                        <c:v>0.82638888888888884</c:v>
                      </c:pt>
                      <c:pt idx="5">
                        <c:v>0.95659722222222221</c:v>
                      </c:pt>
                      <c:pt idx="6">
                        <c:v>1</c:v>
                      </c:pt>
                      <c:pt idx="7">
                        <c:v>0.95659722222222221</c:v>
                      </c:pt>
                      <c:pt idx="8">
                        <c:v>0.82638888888888884</c:v>
                      </c:pt>
                      <c:pt idx="9">
                        <c:v>0.609375</c:v>
                      </c:pt>
                      <c:pt idx="10">
                        <c:v>0.30555555555555536</c:v>
                      </c:pt>
                      <c:pt idx="11">
                        <c:v>0</c:v>
                      </c:pt>
                      <c:pt idx="12">
                        <c:v>0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catAx>
        <c:axId val="106262624"/>
        <c:scaling>
          <c:orientation val="minMax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l-PL" sz="1200"/>
                  <a:t>Zużycie [l/100 km]</a:t>
                </a:r>
              </a:p>
            </c:rich>
          </c:tx>
          <c:layout>
            <c:manualLayout>
              <c:xMode val="edge"/>
              <c:yMode val="edge"/>
              <c:x val="0.43436910129823519"/>
              <c:y val="0.90286455842817226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6263184"/>
        <c:crossesAt val="0"/>
        <c:auto val="1"/>
        <c:lblAlgn val="ctr"/>
        <c:lblOffset val="100"/>
        <c:tickLblSkip val="5"/>
        <c:tickMarkSkip val="1"/>
        <c:noMultiLvlLbl val="0"/>
      </c:catAx>
      <c:valAx>
        <c:axId val="106263184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6262624"/>
        <c:crosses val="autoZero"/>
        <c:crossBetween val="between"/>
        <c:majorUnit val="1"/>
        <c:minorUnit val="1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8.4362552423701581E-2"/>
          <c:w val="0.79143520521473287"/>
          <c:h val="0.1194371832063502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l-PL" sz="1400" dirty="0" smtClean="0"/>
              <a:t>Błąd </a:t>
            </a:r>
            <a:r>
              <a:rPr lang="pl-PL" sz="1400" dirty="0"/>
              <a:t>[l] względem spalania rzeczywistego [l/100km]</a:t>
            </a:r>
          </a:p>
        </c:rich>
      </c:tx>
      <c:layout>
        <c:manualLayout>
          <c:xMode val="edge"/>
          <c:yMode val="edge"/>
          <c:x val="0.18837246906636668"/>
          <c:y val="1.314067556707262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7178142829351679E-2"/>
          <c:y val="0.28528792616116244"/>
          <c:w val="0.91436840443547229"/>
          <c:h val="0.68070665308472222"/>
        </c:manualLayout>
      </c:layout>
      <c:scatterChart>
        <c:scatterStyle val="lineMarker"/>
        <c:varyColors val="0"/>
        <c:ser>
          <c:idx val="0"/>
          <c:order val="0"/>
          <c:tx>
            <c:strRef>
              <c:f>'Średnie Spalanie'!$F$5</c:f>
              <c:strCache>
                <c:ptCount val="1"/>
                <c:pt idx="0">
                  <c:v>błąd [l]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9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linear"/>
            <c:dispRSqr val="1"/>
            <c:dispEq val="1"/>
            <c:trendlineLbl>
              <c:layout>
                <c:manualLayout>
                  <c:x val="-0.27488477960342939"/>
                  <c:y val="7.6373240614877602E-3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25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</c:trendlineLbl>
          </c:trendline>
          <c:xVal>
            <c:numRef>
              <c:f>'Średnie Spalanie'!$D$39:$D$301</c:f>
              <c:numCache>
                <c:formatCode>0.00</c:formatCode>
                <c:ptCount val="263"/>
                <c:pt idx="0">
                  <c:v>9.26</c:v>
                </c:pt>
                <c:pt idx="1">
                  <c:v>9.73</c:v>
                </c:pt>
                <c:pt idx="2">
                  <c:v>7.18</c:v>
                </c:pt>
                <c:pt idx="3">
                  <c:v>9.26</c:v>
                </c:pt>
                <c:pt idx="4">
                  <c:v>8.6999999999999993</c:v>
                </c:pt>
                <c:pt idx="5">
                  <c:v>7.13</c:v>
                </c:pt>
                <c:pt idx="6">
                  <c:v>7.11</c:v>
                </c:pt>
                <c:pt idx="7">
                  <c:v>8.0399999999999991</c:v>
                </c:pt>
                <c:pt idx="8">
                  <c:v>7.9</c:v>
                </c:pt>
                <c:pt idx="9">
                  <c:v>7.32</c:v>
                </c:pt>
                <c:pt idx="10">
                  <c:v>7.09</c:v>
                </c:pt>
                <c:pt idx="11">
                  <c:v>9.9</c:v>
                </c:pt>
                <c:pt idx="12">
                  <c:v>8.5299999999999994</c:v>
                </c:pt>
                <c:pt idx="13">
                  <c:v>8.51</c:v>
                </c:pt>
                <c:pt idx="14">
                  <c:v>9.11</c:v>
                </c:pt>
                <c:pt idx="15">
                  <c:v>10.210000000000001</c:v>
                </c:pt>
                <c:pt idx="16">
                  <c:v>10.3</c:v>
                </c:pt>
                <c:pt idx="17">
                  <c:v>10.16</c:v>
                </c:pt>
                <c:pt idx="18">
                  <c:v>10.72</c:v>
                </c:pt>
                <c:pt idx="22">
                  <c:v>10.28</c:v>
                </c:pt>
                <c:pt idx="23">
                  <c:v>8.4499999999999993</c:v>
                </c:pt>
                <c:pt idx="24">
                  <c:v>9.65</c:v>
                </c:pt>
                <c:pt idx="25">
                  <c:v>9.56</c:v>
                </c:pt>
                <c:pt idx="26">
                  <c:v>9.0500000000000007</c:v>
                </c:pt>
                <c:pt idx="27">
                  <c:v>8.1199999999999992</c:v>
                </c:pt>
                <c:pt idx="28">
                  <c:v>10.220000000000001</c:v>
                </c:pt>
                <c:pt idx="29">
                  <c:v>10.92</c:v>
                </c:pt>
                <c:pt idx="30">
                  <c:v>8.74</c:v>
                </c:pt>
                <c:pt idx="32">
                  <c:v>9.3800000000000008</c:v>
                </c:pt>
                <c:pt idx="35">
                  <c:v>8.91</c:v>
                </c:pt>
                <c:pt idx="37">
                  <c:v>9.76</c:v>
                </c:pt>
                <c:pt idx="38">
                  <c:v>8.2899999999999991</c:v>
                </c:pt>
                <c:pt idx="39">
                  <c:v>6.83</c:v>
                </c:pt>
                <c:pt idx="40">
                  <c:v>7.47</c:v>
                </c:pt>
                <c:pt idx="41">
                  <c:v>7.32</c:v>
                </c:pt>
                <c:pt idx="42">
                  <c:v>8.3699999999999992</c:v>
                </c:pt>
                <c:pt idx="43">
                  <c:v>8.16</c:v>
                </c:pt>
                <c:pt idx="44">
                  <c:v>9.48</c:v>
                </c:pt>
                <c:pt idx="45">
                  <c:v>7.89</c:v>
                </c:pt>
                <c:pt idx="46">
                  <c:v>7.97</c:v>
                </c:pt>
                <c:pt idx="47">
                  <c:v>8.2899999999999991</c:v>
                </c:pt>
                <c:pt idx="48">
                  <c:v>8.07</c:v>
                </c:pt>
                <c:pt idx="49">
                  <c:v>8.9600000000000009</c:v>
                </c:pt>
                <c:pt idx="50">
                  <c:v>8.67</c:v>
                </c:pt>
                <c:pt idx="51">
                  <c:v>9.4499999999999993</c:v>
                </c:pt>
                <c:pt idx="52">
                  <c:v>10.07</c:v>
                </c:pt>
                <c:pt idx="53">
                  <c:v>9.5399999999999991</c:v>
                </c:pt>
                <c:pt idx="54">
                  <c:v>10.48</c:v>
                </c:pt>
                <c:pt idx="55">
                  <c:v>10.68</c:v>
                </c:pt>
                <c:pt idx="56">
                  <c:v>10.46</c:v>
                </c:pt>
                <c:pt idx="57">
                  <c:v>10.210000000000001</c:v>
                </c:pt>
                <c:pt idx="58">
                  <c:v>10.220000000000001</c:v>
                </c:pt>
                <c:pt idx="59">
                  <c:v>7.31</c:v>
                </c:pt>
                <c:pt idx="60">
                  <c:v>8.42</c:v>
                </c:pt>
                <c:pt idx="61">
                  <c:v>10.59</c:v>
                </c:pt>
                <c:pt idx="62">
                  <c:v>10.28</c:v>
                </c:pt>
                <c:pt idx="63">
                  <c:v>9.69</c:v>
                </c:pt>
                <c:pt idx="64">
                  <c:v>8.64</c:v>
                </c:pt>
                <c:pt idx="65">
                  <c:v>6.69</c:v>
                </c:pt>
                <c:pt idx="66">
                  <c:v>9.58</c:v>
                </c:pt>
                <c:pt idx="67">
                  <c:v>10.28</c:v>
                </c:pt>
                <c:pt idx="68">
                  <c:v>10.93</c:v>
                </c:pt>
                <c:pt idx="69">
                  <c:v>11.38</c:v>
                </c:pt>
                <c:pt idx="70">
                  <c:v>6.76</c:v>
                </c:pt>
                <c:pt idx="71">
                  <c:v>10.83</c:v>
                </c:pt>
                <c:pt idx="72">
                  <c:v>10.96</c:v>
                </c:pt>
                <c:pt idx="73">
                  <c:v>10.36</c:v>
                </c:pt>
                <c:pt idx="74">
                  <c:v>9.56</c:v>
                </c:pt>
                <c:pt idx="75">
                  <c:v>7.13</c:v>
                </c:pt>
                <c:pt idx="77">
                  <c:v>10.88</c:v>
                </c:pt>
                <c:pt idx="78">
                  <c:v>10.55</c:v>
                </c:pt>
                <c:pt idx="79">
                  <c:v>11.36</c:v>
                </c:pt>
                <c:pt idx="80">
                  <c:v>10.41</c:v>
                </c:pt>
                <c:pt idx="81">
                  <c:v>11.33</c:v>
                </c:pt>
                <c:pt idx="82">
                  <c:v>8.91</c:v>
                </c:pt>
                <c:pt idx="83">
                  <c:v>8.4499999999999993</c:v>
                </c:pt>
                <c:pt idx="84">
                  <c:v>7.94</c:v>
                </c:pt>
                <c:pt idx="85">
                  <c:v>7.28</c:v>
                </c:pt>
                <c:pt idx="86">
                  <c:v>10.220000000000001</c:v>
                </c:pt>
                <c:pt idx="87">
                  <c:v>6.59</c:v>
                </c:pt>
                <c:pt idx="88">
                  <c:v>10.63</c:v>
                </c:pt>
                <c:pt idx="89">
                  <c:v>11.2</c:v>
                </c:pt>
                <c:pt idx="90">
                  <c:v>10.43</c:v>
                </c:pt>
                <c:pt idx="91">
                  <c:v>7.05</c:v>
                </c:pt>
                <c:pt idx="92">
                  <c:v>10.49</c:v>
                </c:pt>
                <c:pt idx="93">
                  <c:v>10.17</c:v>
                </c:pt>
                <c:pt idx="94">
                  <c:v>11.41</c:v>
                </c:pt>
                <c:pt idx="95">
                  <c:v>7.02</c:v>
                </c:pt>
                <c:pt idx="96">
                  <c:v>10.07</c:v>
                </c:pt>
                <c:pt idx="97">
                  <c:v>10.79</c:v>
                </c:pt>
                <c:pt idx="98">
                  <c:v>9.93</c:v>
                </c:pt>
                <c:pt idx="99">
                  <c:v>9.52</c:v>
                </c:pt>
                <c:pt idx="100">
                  <c:v>9.84</c:v>
                </c:pt>
                <c:pt idx="101">
                  <c:v>9.7899999999999991</c:v>
                </c:pt>
                <c:pt idx="102">
                  <c:v>10.55</c:v>
                </c:pt>
                <c:pt idx="103">
                  <c:v>10.17</c:v>
                </c:pt>
                <c:pt idx="104">
                  <c:v>10.46</c:v>
                </c:pt>
                <c:pt idx="105">
                  <c:v>9.7100000000000009</c:v>
                </c:pt>
                <c:pt idx="106">
                  <c:v>10.06</c:v>
                </c:pt>
                <c:pt idx="107">
                  <c:v>10.8</c:v>
                </c:pt>
                <c:pt idx="108">
                  <c:v>9.8000000000000007</c:v>
                </c:pt>
                <c:pt idx="109">
                  <c:v>10.039999999999999</c:v>
                </c:pt>
                <c:pt idx="110">
                  <c:v>11.17</c:v>
                </c:pt>
                <c:pt idx="111">
                  <c:v>10.220000000000001</c:v>
                </c:pt>
                <c:pt idx="112">
                  <c:v>10.08</c:v>
                </c:pt>
                <c:pt idx="113">
                  <c:v>8.39</c:v>
                </c:pt>
                <c:pt idx="114">
                  <c:v>8.01</c:v>
                </c:pt>
                <c:pt idx="115">
                  <c:v>9.02</c:v>
                </c:pt>
                <c:pt idx="116">
                  <c:v>10.09</c:v>
                </c:pt>
                <c:pt idx="117">
                  <c:v>7.64</c:v>
                </c:pt>
                <c:pt idx="118">
                  <c:v>9.73</c:v>
                </c:pt>
                <c:pt idx="119">
                  <c:v>9.77</c:v>
                </c:pt>
                <c:pt idx="120">
                  <c:v>9.0399999999999991</c:v>
                </c:pt>
                <c:pt idx="121">
                  <c:v>9.5299999999999994</c:v>
                </c:pt>
                <c:pt idx="122">
                  <c:v>10.84</c:v>
                </c:pt>
                <c:pt idx="123">
                  <c:v>9.7200000000000006</c:v>
                </c:pt>
                <c:pt idx="124">
                  <c:v>6.98</c:v>
                </c:pt>
                <c:pt idx="125">
                  <c:v>8.8800000000000008</c:v>
                </c:pt>
                <c:pt idx="126">
                  <c:v>9.5</c:v>
                </c:pt>
                <c:pt idx="127">
                  <c:v>7.78</c:v>
                </c:pt>
                <c:pt idx="128">
                  <c:v>9.73</c:v>
                </c:pt>
                <c:pt idx="129">
                  <c:v>10.92</c:v>
                </c:pt>
                <c:pt idx="130">
                  <c:v>7.05</c:v>
                </c:pt>
                <c:pt idx="131">
                  <c:v>7.38</c:v>
                </c:pt>
                <c:pt idx="132">
                  <c:v>10.02</c:v>
                </c:pt>
                <c:pt idx="133">
                  <c:v>9.8699999999999992</c:v>
                </c:pt>
                <c:pt idx="134">
                  <c:v>9.7799999999999994</c:v>
                </c:pt>
                <c:pt idx="135">
                  <c:v>9.73</c:v>
                </c:pt>
                <c:pt idx="136">
                  <c:v>7.84</c:v>
                </c:pt>
                <c:pt idx="137">
                  <c:v>8.35</c:v>
                </c:pt>
                <c:pt idx="138">
                  <c:v>10.96</c:v>
                </c:pt>
                <c:pt idx="139">
                  <c:v>7.05</c:v>
                </c:pt>
                <c:pt idx="140">
                  <c:v>8.83</c:v>
                </c:pt>
                <c:pt idx="141">
                  <c:v>8.77</c:v>
                </c:pt>
                <c:pt idx="142">
                  <c:v>9.16</c:v>
                </c:pt>
                <c:pt idx="143">
                  <c:v>9.06</c:v>
                </c:pt>
                <c:pt idx="144">
                  <c:v>9.23</c:v>
                </c:pt>
                <c:pt idx="145">
                  <c:v>10.28</c:v>
                </c:pt>
                <c:pt idx="146">
                  <c:v>9.1</c:v>
                </c:pt>
                <c:pt idx="147">
                  <c:v>8.85</c:v>
                </c:pt>
                <c:pt idx="148">
                  <c:v>9.82</c:v>
                </c:pt>
                <c:pt idx="149">
                  <c:v>7.61</c:v>
                </c:pt>
                <c:pt idx="150">
                  <c:v>9.92</c:v>
                </c:pt>
                <c:pt idx="151">
                  <c:v>7.33</c:v>
                </c:pt>
                <c:pt idx="152">
                  <c:v>8.1999999999999993</c:v>
                </c:pt>
                <c:pt idx="153">
                  <c:v>9.5299999999999994</c:v>
                </c:pt>
                <c:pt idx="154">
                  <c:v>8.7899999999999991</c:v>
                </c:pt>
                <c:pt idx="155">
                  <c:v>9.76</c:v>
                </c:pt>
                <c:pt idx="156">
                  <c:v>6.59</c:v>
                </c:pt>
                <c:pt idx="157">
                  <c:v>17.170000000000002</c:v>
                </c:pt>
                <c:pt idx="158">
                  <c:v>7.35</c:v>
                </c:pt>
                <c:pt idx="159">
                  <c:v>9.9</c:v>
                </c:pt>
                <c:pt idx="160">
                  <c:v>10.65</c:v>
                </c:pt>
                <c:pt idx="161">
                  <c:v>9.3000000000000007</c:v>
                </c:pt>
                <c:pt idx="162">
                  <c:v>9.9600000000000009</c:v>
                </c:pt>
                <c:pt idx="163">
                  <c:v>6.4</c:v>
                </c:pt>
                <c:pt idx="164">
                  <c:v>9.39</c:v>
                </c:pt>
                <c:pt idx="165">
                  <c:v>9.76</c:v>
                </c:pt>
                <c:pt idx="166">
                  <c:v>6.63</c:v>
                </c:pt>
                <c:pt idx="167">
                  <c:v>7.69</c:v>
                </c:pt>
                <c:pt idx="168">
                  <c:v>6.94</c:v>
                </c:pt>
                <c:pt idx="169">
                  <c:v>9.5500000000000007</c:v>
                </c:pt>
                <c:pt idx="170">
                  <c:v>9.5399999999999991</c:v>
                </c:pt>
                <c:pt idx="171">
                  <c:v>9.48</c:v>
                </c:pt>
                <c:pt idx="172">
                  <c:v>8.75</c:v>
                </c:pt>
                <c:pt idx="173">
                  <c:v>7.98</c:v>
                </c:pt>
                <c:pt idx="174">
                  <c:v>8.3000000000000007</c:v>
                </c:pt>
                <c:pt idx="175">
                  <c:v>8.4499999999999993</c:v>
                </c:pt>
                <c:pt idx="176">
                  <c:v>6.75</c:v>
                </c:pt>
                <c:pt idx="177">
                  <c:v>9.68</c:v>
                </c:pt>
                <c:pt idx="178">
                  <c:v>6.63</c:v>
                </c:pt>
                <c:pt idx="179">
                  <c:v>9.41</c:v>
                </c:pt>
                <c:pt idx="180">
                  <c:v>9.6199999999999992</c:v>
                </c:pt>
                <c:pt idx="181">
                  <c:v>9.3699999999999992</c:v>
                </c:pt>
                <c:pt idx="182">
                  <c:v>7.36</c:v>
                </c:pt>
                <c:pt idx="183">
                  <c:v>8.35</c:v>
                </c:pt>
                <c:pt idx="184">
                  <c:v>7.96</c:v>
                </c:pt>
                <c:pt idx="185">
                  <c:v>7.83</c:v>
                </c:pt>
                <c:pt idx="186">
                  <c:v>9.23</c:v>
                </c:pt>
                <c:pt idx="187">
                  <c:v>9.4700000000000006</c:v>
                </c:pt>
                <c:pt idx="188">
                  <c:v>9.89</c:v>
                </c:pt>
                <c:pt idx="189">
                  <c:v>7.49</c:v>
                </c:pt>
                <c:pt idx="190">
                  <c:v>9.2100000000000009</c:v>
                </c:pt>
                <c:pt idx="191">
                  <c:v>9.41</c:v>
                </c:pt>
                <c:pt idx="192">
                  <c:v>7.15</c:v>
                </c:pt>
                <c:pt idx="193">
                  <c:v>8.32</c:v>
                </c:pt>
                <c:pt idx="194">
                  <c:v>9.4700000000000006</c:v>
                </c:pt>
                <c:pt idx="195">
                  <c:v>9.11</c:v>
                </c:pt>
                <c:pt idx="196">
                  <c:v>10.1</c:v>
                </c:pt>
                <c:pt idx="197">
                  <c:v>9.4499999999999993</c:v>
                </c:pt>
                <c:pt idx="198">
                  <c:v>8.52</c:v>
                </c:pt>
                <c:pt idx="199">
                  <c:v>7.01</c:v>
                </c:pt>
                <c:pt idx="200">
                  <c:v>9.85</c:v>
                </c:pt>
                <c:pt idx="201">
                  <c:v>6.92</c:v>
                </c:pt>
                <c:pt idx="202">
                  <c:v>6.97</c:v>
                </c:pt>
                <c:pt idx="203">
                  <c:v>9.36</c:v>
                </c:pt>
                <c:pt idx="204">
                  <c:v>9.8000000000000007</c:v>
                </c:pt>
                <c:pt idx="205">
                  <c:v>9.24</c:v>
                </c:pt>
                <c:pt idx="206">
                  <c:v>8.93</c:v>
                </c:pt>
                <c:pt idx="207">
                  <c:v>9.0500000000000007</c:v>
                </c:pt>
                <c:pt idx="208">
                  <c:v>9.08</c:v>
                </c:pt>
                <c:pt idx="209">
                  <c:v>9.18</c:v>
                </c:pt>
                <c:pt idx="210">
                  <c:v>9.4499999999999993</c:v>
                </c:pt>
                <c:pt idx="211">
                  <c:v>8.17</c:v>
                </c:pt>
                <c:pt idx="212">
                  <c:v>9.9499999999999993</c:v>
                </c:pt>
                <c:pt idx="213">
                  <c:v>7.99</c:v>
                </c:pt>
                <c:pt idx="214">
                  <c:v>8.9499999999999993</c:v>
                </c:pt>
                <c:pt idx="215">
                  <c:v>9.5</c:v>
                </c:pt>
                <c:pt idx="216">
                  <c:v>8.77</c:v>
                </c:pt>
                <c:pt idx="217">
                  <c:v>7.29</c:v>
                </c:pt>
                <c:pt idx="218">
                  <c:v>9.64</c:v>
                </c:pt>
                <c:pt idx="219">
                  <c:v>10.91</c:v>
                </c:pt>
                <c:pt idx="220">
                  <c:v>6.92</c:v>
                </c:pt>
                <c:pt idx="221">
                  <c:v>8.31</c:v>
                </c:pt>
              </c:numCache>
            </c:numRef>
          </c:xVal>
          <c:yVal>
            <c:numRef>
              <c:f>'Średnie Spalanie'!$F$39:$F$301</c:f>
              <c:numCache>
                <c:formatCode>0.00</c:formatCode>
                <c:ptCount val="263"/>
                <c:pt idx="0">
                  <c:v>0.24000000000000021</c:v>
                </c:pt>
                <c:pt idx="1">
                  <c:v>0.46999999999999886</c:v>
                </c:pt>
                <c:pt idx="2">
                  <c:v>2.0000000000000462E-2</c:v>
                </c:pt>
                <c:pt idx="3">
                  <c:v>0.24000000000000021</c:v>
                </c:pt>
                <c:pt idx="4">
                  <c:v>0.40000000000000036</c:v>
                </c:pt>
                <c:pt idx="5">
                  <c:v>0.46999999999999975</c:v>
                </c:pt>
                <c:pt idx="6">
                  <c:v>-0.20999999999999996</c:v>
                </c:pt>
                <c:pt idx="7">
                  <c:v>6.0000000000000497E-2</c:v>
                </c:pt>
                <c:pt idx="8">
                  <c:v>0.29999999999999893</c:v>
                </c:pt>
                <c:pt idx="9">
                  <c:v>-0.12000000000000011</c:v>
                </c:pt>
                <c:pt idx="10">
                  <c:v>0.3100000000000005</c:v>
                </c:pt>
                <c:pt idx="11">
                  <c:v>-9.9999999999999645E-2</c:v>
                </c:pt>
                <c:pt idx="12">
                  <c:v>0.37000000000000099</c:v>
                </c:pt>
                <c:pt idx="13">
                  <c:v>0.39000000000000057</c:v>
                </c:pt>
                <c:pt idx="14">
                  <c:v>-9.9999999999997868E-3</c:v>
                </c:pt>
                <c:pt idx="15">
                  <c:v>0.1899999999999995</c:v>
                </c:pt>
                <c:pt idx="16">
                  <c:v>0.29999999999999893</c:v>
                </c:pt>
                <c:pt idx="17">
                  <c:v>0.33999999999999986</c:v>
                </c:pt>
                <c:pt idx="18">
                  <c:v>8.0000000000000071E-2</c:v>
                </c:pt>
                <c:pt idx="19">
                  <c:v>0</c:v>
                </c:pt>
                <c:pt idx="22">
                  <c:v>0.22000000000000064</c:v>
                </c:pt>
                <c:pt idx="23">
                  <c:v>-0.14999999999999858</c:v>
                </c:pt>
                <c:pt idx="24">
                  <c:v>0.25</c:v>
                </c:pt>
                <c:pt idx="25">
                  <c:v>0.24000000000000021</c:v>
                </c:pt>
                <c:pt idx="26">
                  <c:v>0.44999999999999929</c:v>
                </c:pt>
                <c:pt idx="27">
                  <c:v>0.38000000000000078</c:v>
                </c:pt>
                <c:pt idx="28">
                  <c:v>0.27999999999999936</c:v>
                </c:pt>
                <c:pt idx="29">
                  <c:v>0.58000000000000007</c:v>
                </c:pt>
                <c:pt idx="30">
                  <c:v>0.5600000000000005</c:v>
                </c:pt>
                <c:pt idx="32">
                  <c:v>0.71999999999999886</c:v>
                </c:pt>
                <c:pt idx="35">
                  <c:v>8.9999999999999858E-2</c:v>
                </c:pt>
                <c:pt idx="36">
                  <c:v>0</c:v>
                </c:pt>
                <c:pt idx="37">
                  <c:v>0.33999999999999986</c:v>
                </c:pt>
                <c:pt idx="38">
                  <c:v>-0.1899999999999995</c:v>
                </c:pt>
                <c:pt idx="39">
                  <c:v>7.0000000000000284E-2</c:v>
                </c:pt>
                <c:pt idx="40">
                  <c:v>0.12999999999999989</c:v>
                </c:pt>
                <c:pt idx="41">
                  <c:v>0.27999999999999936</c:v>
                </c:pt>
                <c:pt idx="42">
                  <c:v>0.43000000000000149</c:v>
                </c:pt>
                <c:pt idx="43">
                  <c:v>3.9999999999999147E-2</c:v>
                </c:pt>
                <c:pt idx="44">
                  <c:v>0.41999999999999993</c:v>
                </c:pt>
                <c:pt idx="45">
                  <c:v>0.20999999999999996</c:v>
                </c:pt>
                <c:pt idx="46">
                  <c:v>0.53000000000000025</c:v>
                </c:pt>
                <c:pt idx="47">
                  <c:v>-8.9999999999999858E-2</c:v>
                </c:pt>
                <c:pt idx="48">
                  <c:v>0.23000000000000043</c:v>
                </c:pt>
                <c:pt idx="49">
                  <c:v>-0.16000000000000014</c:v>
                </c:pt>
                <c:pt idx="50">
                  <c:v>-7.0000000000000284E-2</c:v>
                </c:pt>
                <c:pt idx="51">
                  <c:v>-4.9999999999998934E-2</c:v>
                </c:pt>
                <c:pt idx="52">
                  <c:v>0.42999999999999972</c:v>
                </c:pt>
                <c:pt idx="53">
                  <c:v>6.0000000000000497E-2</c:v>
                </c:pt>
                <c:pt idx="54">
                  <c:v>-8.0000000000000071E-2</c:v>
                </c:pt>
                <c:pt idx="55">
                  <c:v>0.72000000000000064</c:v>
                </c:pt>
                <c:pt idx="56">
                  <c:v>0.63999999999999879</c:v>
                </c:pt>
                <c:pt idx="57">
                  <c:v>0.38999999999999879</c:v>
                </c:pt>
                <c:pt idx="58">
                  <c:v>0.47999999999999865</c:v>
                </c:pt>
                <c:pt idx="59">
                  <c:v>9.0000000000000746E-2</c:v>
                </c:pt>
                <c:pt idx="60">
                  <c:v>0.17999999999999972</c:v>
                </c:pt>
                <c:pt idx="61">
                  <c:v>0.21000000000000085</c:v>
                </c:pt>
                <c:pt idx="62">
                  <c:v>0.32000000000000028</c:v>
                </c:pt>
                <c:pt idx="63">
                  <c:v>9.9999999999997868E-3</c:v>
                </c:pt>
                <c:pt idx="64">
                  <c:v>0.16000000000000014</c:v>
                </c:pt>
                <c:pt idx="65">
                  <c:v>9.9999999999997868E-3</c:v>
                </c:pt>
                <c:pt idx="66">
                  <c:v>-0.17999999999999972</c:v>
                </c:pt>
                <c:pt idx="67">
                  <c:v>2.000000000000135E-2</c:v>
                </c:pt>
                <c:pt idx="68">
                  <c:v>-0.33000000000000007</c:v>
                </c:pt>
                <c:pt idx="69">
                  <c:v>-0.48000000000000043</c:v>
                </c:pt>
                <c:pt idx="70">
                  <c:v>-0.25999999999999979</c:v>
                </c:pt>
                <c:pt idx="71">
                  <c:v>-0.13000000000000078</c:v>
                </c:pt>
                <c:pt idx="72">
                  <c:v>-0.46000000000000085</c:v>
                </c:pt>
                <c:pt idx="73">
                  <c:v>4.0000000000000924E-2</c:v>
                </c:pt>
                <c:pt idx="74">
                  <c:v>0.4399999999999995</c:v>
                </c:pt>
                <c:pt idx="75">
                  <c:v>-0.22999999999999954</c:v>
                </c:pt>
                <c:pt idx="76">
                  <c:v>0</c:v>
                </c:pt>
                <c:pt idx="77">
                  <c:v>0.61999999999999922</c:v>
                </c:pt>
                <c:pt idx="78">
                  <c:v>0.54999999999999893</c:v>
                </c:pt>
                <c:pt idx="79">
                  <c:v>0.33999999999999986</c:v>
                </c:pt>
                <c:pt idx="80">
                  <c:v>0.39000000000000057</c:v>
                </c:pt>
                <c:pt idx="81">
                  <c:v>0.26999999999999957</c:v>
                </c:pt>
                <c:pt idx="82">
                  <c:v>-9.9999999999997868E-3</c:v>
                </c:pt>
                <c:pt idx="83">
                  <c:v>0.35000000000000142</c:v>
                </c:pt>
                <c:pt idx="84">
                  <c:v>-0.14000000000000057</c:v>
                </c:pt>
                <c:pt idx="85">
                  <c:v>-0.1800000000000006</c:v>
                </c:pt>
                <c:pt idx="86">
                  <c:v>0.37999999999999901</c:v>
                </c:pt>
                <c:pt idx="87">
                  <c:v>-8.9999999999999858E-2</c:v>
                </c:pt>
                <c:pt idx="88">
                  <c:v>0.46999999999999886</c:v>
                </c:pt>
                <c:pt idx="89">
                  <c:v>0.10000000000000142</c:v>
                </c:pt>
                <c:pt idx="90">
                  <c:v>7.0000000000000284E-2</c:v>
                </c:pt>
                <c:pt idx="91">
                  <c:v>-0.34999999999999964</c:v>
                </c:pt>
                <c:pt idx="92">
                  <c:v>0.3100000000000005</c:v>
                </c:pt>
                <c:pt idx="93">
                  <c:v>0.13000000000000078</c:v>
                </c:pt>
                <c:pt idx="94">
                  <c:v>8.9999999999999858E-2</c:v>
                </c:pt>
                <c:pt idx="95">
                  <c:v>-0.41999999999999993</c:v>
                </c:pt>
                <c:pt idx="96">
                  <c:v>2.9999999999999361E-2</c:v>
                </c:pt>
                <c:pt idx="97">
                  <c:v>-0.28999999999999915</c:v>
                </c:pt>
                <c:pt idx="98">
                  <c:v>-2.9999999999999361E-2</c:v>
                </c:pt>
                <c:pt idx="99">
                  <c:v>-0.32000000000000028</c:v>
                </c:pt>
                <c:pt idx="100">
                  <c:v>6.0000000000000497E-2</c:v>
                </c:pt>
                <c:pt idx="101">
                  <c:v>0.21000000000000085</c:v>
                </c:pt>
                <c:pt idx="102">
                  <c:v>0.34999999999999964</c:v>
                </c:pt>
                <c:pt idx="103">
                  <c:v>0.23000000000000043</c:v>
                </c:pt>
                <c:pt idx="104">
                  <c:v>0.53999999999999915</c:v>
                </c:pt>
                <c:pt idx="105">
                  <c:v>8.9999999999999858E-2</c:v>
                </c:pt>
                <c:pt idx="106">
                  <c:v>-6.0000000000000497E-2</c:v>
                </c:pt>
                <c:pt idx="107">
                  <c:v>0.5</c:v>
                </c:pt>
                <c:pt idx="108">
                  <c:v>9.9999999999999645E-2</c:v>
                </c:pt>
                <c:pt idx="109">
                  <c:v>0.16000000000000014</c:v>
                </c:pt>
                <c:pt idx="110">
                  <c:v>0.42999999999999972</c:v>
                </c:pt>
                <c:pt idx="111">
                  <c:v>-0.12000000000000099</c:v>
                </c:pt>
                <c:pt idx="112">
                  <c:v>1.9999999999999574E-2</c:v>
                </c:pt>
                <c:pt idx="113">
                  <c:v>0.20999999999999908</c:v>
                </c:pt>
                <c:pt idx="114">
                  <c:v>0.1899999999999995</c:v>
                </c:pt>
                <c:pt idx="115">
                  <c:v>0.17999999999999972</c:v>
                </c:pt>
                <c:pt idx="116">
                  <c:v>0.3100000000000005</c:v>
                </c:pt>
                <c:pt idx="117">
                  <c:v>-4.0000000000000036E-2</c:v>
                </c:pt>
                <c:pt idx="118">
                  <c:v>0.26999999999999957</c:v>
                </c:pt>
                <c:pt idx="119">
                  <c:v>0.33000000000000007</c:v>
                </c:pt>
                <c:pt idx="120">
                  <c:v>-3.9999999999999147E-2</c:v>
                </c:pt>
                <c:pt idx="121">
                  <c:v>-2.9999999999999361E-2</c:v>
                </c:pt>
                <c:pt idx="122">
                  <c:v>6.0000000000000497E-2</c:v>
                </c:pt>
                <c:pt idx="123">
                  <c:v>-0.12000000000000099</c:v>
                </c:pt>
                <c:pt idx="124">
                  <c:v>-0.28000000000000025</c:v>
                </c:pt>
                <c:pt idx="125">
                  <c:v>-0.28000000000000114</c:v>
                </c:pt>
                <c:pt idx="126">
                  <c:v>0.86999999999999922</c:v>
                </c:pt>
                <c:pt idx="127">
                  <c:v>-0.28000000000000025</c:v>
                </c:pt>
                <c:pt idx="128">
                  <c:v>-0.33000000000000007</c:v>
                </c:pt>
                <c:pt idx="129">
                  <c:v>-0.72000000000000064</c:v>
                </c:pt>
                <c:pt idx="130">
                  <c:v>-0.34999999999999964</c:v>
                </c:pt>
                <c:pt idx="131">
                  <c:v>-0.17999999999999972</c:v>
                </c:pt>
                <c:pt idx="132">
                  <c:v>-0.32000000000000028</c:v>
                </c:pt>
                <c:pt idx="133">
                  <c:v>3.0000000000001137E-2</c:v>
                </c:pt>
                <c:pt idx="134">
                  <c:v>0.22000000000000064</c:v>
                </c:pt>
                <c:pt idx="135">
                  <c:v>0.46999999999999886</c:v>
                </c:pt>
                <c:pt idx="136">
                  <c:v>6.0000000000000497E-2</c:v>
                </c:pt>
                <c:pt idx="137">
                  <c:v>-4.9999999999998934E-2</c:v>
                </c:pt>
                <c:pt idx="138">
                  <c:v>0.9399999999999995</c:v>
                </c:pt>
                <c:pt idx="139">
                  <c:v>-0.14999999999999947</c:v>
                </c:pt>
                <c:pt idx="140">
                  <c:v>-2.9999999999999361E-2</c:v>
                </c:pt>
                <c:pt idx="141">
                  <c:v>0.13000000000000078</c:v>
                </c:pt>
                <c:pt idx="142">
                  <c:v>0.24000000000000021</c:v>
                </c:pt>
                <c:pt idx="143">
                  <c:v>-0.16000000000000014</c:v>
                </c:pt>
                <c:pt idx="144">
                  <c:v>-0.23000000000000043</c:v>
                </c:pt>
                <c:pt idx="145">
                  <c:v>-0.67999999999999972</c:v>
                </c:pt>
                <c:pt idx="146">
                  <c:v>9.9999999999999645E-2</c:v>
                </c:pt>
                <c:pt idx="147">
                  <c:v>-0.15000000000000036</c:v>
                </c:pt>
                <c:pt idx="148">
                  <c:v>-0.12000000000000099</c:v>
                </c:pt>
                <c:pt idx="149">
                  <c:v>-0.20999999999999996</c:v>
                </c:pt>
                <c:pt idx="150">
                  <c:v>-0.32000000000000028</c:v>
                </c:pt>
                <c:pt idx="151">
                  <c:v>0.16999999999999993</c:v>
                </c:pt>
                <c:pt idx="152">
                  <c:v>-0.29999999999999893</c:v>
                </c:pt>
                <c:pt idx="153">
                  <c:v>0.16999999999999993</c:v>
                </c:pt>
                <c:pt idx="154">
                  <c:v>0.21000000000000085</c:v>
                </c:pt>
                <c:pt idx="155">
                  <c:v>-0.16000000000000014</c:v>
                </c:pt>
                <c:pt idx="156">
                  <c:v>9.9999999999997868E-3</c:v>
                </c:pt>
                <c:pt idx="157">
                  <c:v>-8.2700000000000014</c:v>
                </c:pt>
                <c:pt idx="158">
                  <c:v>0.25</c:v>
                </c:pt>
                <c:pt idx="159">
                  <c:v>0</c:v>
                </c:pt>
                <c:pt idx="160">
                  <c:v>-0.15000000000000036</c:v>
                </c:pt>
                <c:pt idx="161">
                  <c:v>-0.10000000000000142</c:v>
                </c:pt>
                <c:pt idx="162">
                  <c:v>-0.5600000000000005</c:v>
                </c:pt>
                <c:pt idx="163">
                  <c:v>0</c:v>
                </c:pt>
                <c:pt idx="164">
                  <c:v>9.9999999999997868E-3</c:v>
                </c:pt>
                <c:pt idx="165">
                  <c:v>-0.35999999999999943</c:v>
                </c:pt>
                <c:pt idx="166">
                  <c:v>-0.22999999999999954</c:v>
                </c:pt>
                <c:pt idx="167">
                  <c:v>0.10999999999999943</c:v>
                </c:pt>
                <c:pt idx="168">
                  <c:v>5.9999999999999609E-2</c:v>
                </c:pt>
                <c:pt idx="169">
                  <c:v>-0.15000000000000036</c:v>
                </c:pt>
                <c:pt idx="170">
                  <c:v>-0.13999999999999879</c:v>
                </c:pt>
                <c:pt idx="171">
                  <c:v>0.21999999999999886</c:v>
                </c:pt>
                <c:pt idx="172">
                  <c:v>-0.34999999999999964</c:v>
                </c:pt>
                <c:pt idx="173">
                  <c:v>-0.38000000000000078</c:v>
                </c:pt>
                <c:pt idx="174">
                  <c:v>-0.10000000000000142</c:v>
                </c:pt>
                <c:pt idx="175">
                  <c:v>0.45000000000000107</c:v>
                </c:pt>
                <c:pt idx="176">
                  <c:v>0.15000000000000036</c:v>
                </c:pt>
                <c:pt idx="177">
                  <c:v>0.41999999999999993</c:v>
                </c:pt>
                <c:pt idx="178">
                  <c:v>-0.12999999999999989</c:v>
                </c:pt>
                <c:pt idx="179">
                  <c:v>0.28999999999999915</c:v>
                </c:pt>
                <c:pt idx="180">
                  <c:v>0.98000000000000043</c:v>
                </c:pt>
                <c:pt idx="181">
                  <c:v>0.43000000000000149</c:v>
                </c:pt>
                <c:pt idx="182">
                  <c:v>-0.16000000000000014</c:v>
                </c:pt>
                <c:pt idx="183">
                  <c:v>-4.9999999999998934E-2</c:v>
                </c:pt>
                <c:pt idx="184">
                  <c:v>0.13999999999999968</c:v>
                </c:pt>
                <c:pt idx="185">
                  <c:v>-0.12999999999999989</c:v>
                </c:pt>
                <c:pt idx="186">
                  <c:v>-0.23000000000000043</c:v>
                </c:pt>
                <c:pt idx="187">
                  <c:v>-7.0000000000000284E-2</c:v>
                </c:pt>
                <c:pt idx="188">
                  <c:v>-0.39000000000000057</c:v>
                </c:pt>
                <c:pt idx="189">
                  <c:v>-0.19000000000000039</c:v>
                </c:pt>
                <c:pt idx="190">
                  <c:v>-0.3100000000000005</c:v>
                </c:pt>
                <c:pt idx="191">
                  <c:v>8.9999999999999858E-2</c:v>
                </c:pt>
                <c:pt idx="192">
                  <c:v>0.25</c:v>
                </c:pt>
                <c:pt idx="193">
                  <c:v>-0.22000000000000064</c:v>
                </c:pt>
                <c:pt idx="194">
                  <c:v>0.12999999999999901</c:v>
                </c:pt>
                <c:pt idx="195">
                  <c:v>8.9999999999999858E-2</c:v>
                </c:pt>
                <c:pt idx="196">
                  <c:v>-0.19999999999999929</c:v>
                </c:pt>
                <c:pt idx="197">
                  <c:v>5.0000000000000711E-2</c:v>
                </c:pt>
                <c:pt idx="198">
                  <c:v>-0.51999999999999957</c:v>
                </c:pt>
                <c:pt idx="199">
                  <c:v>-0.10999999999999943</c:v>
                </c:pt>
                <c:pt idx="200">
                  <c:v>-0.44999999999999929</c:v>
                </c:pt>
                <c:pt idx="201">
                  <c:v>-0.21999999999999975</c:v>
                </c:pt>
                <c:pt idx="202">
                  <c:v>3.0000000000000249E-2</c:v>
                </c:pt>
                <c:pt idx="203">
                  <c:v>-0.16000000000000014</c:v>
                </c:pt>
                <c:pt idx="204">
                  <c:v>-0.20000000000000107</c:v>
                </c:pt>
                <c:pt idx="205">
                  <c:v>0.16000000000000014</c:v>
                </c:pt>
                <c:pt idx="206">
                  <c:v>7.0000000000000284E-2</c:v>
                </c:pt>
                <c:pt idx="207">
                  <c:v>0.25</c:v>
                </c:pt>
                <c:pt idx="208">
                  <c:v>0</c:v>
                </c:pt>
                <c:pt idx="209">
                  <c:v>0.12000000000000099</c:v>
                </c:pt>
                <c:pt idx="210">
                  <c:v>0.15000000000000036</c:v>
                </c:pt>
                <c:pt idx="211">
                  <c:v>2.9999999999999361E-2</c:v>
                </c:pt>
                <c:pt idx="212">
                  <c:v>-0.14999999999999858</c:v>
                </c:pt>
                <c:pt idx="213">
                  <c:v>-0.19000000000000039</c:v>
                </c:pt>
                <c:pt idx="214">
                  <c:v>-0.14999999999999858</c:v>
                </c:pt>
                <c:pt idx="215">
                  <c:v>0</c:v>
                </c:pt>
                <c:pt idx="216">
                  <c:v>0</c:v>
                </c:pt>
                <c:pt idx="217">
                  <c:v>-0.19000000000000039</c:v>
                </c:pt>
                <c:pt idx="218">
                  <c:v>5.9999999999998721E-2</c:v>
                </c:pt>
                <c:pt idx="219">
                  <c:v>8.9999999999999858E-2</c:v>
                </c:pt>
                <c:pt idx="220">
                  <c:v>0.17999999999999972</c:v>
                </c:pt>
                <c:pt idx="221">
                  <c:v>-0.11000000000000121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</c:numCache>
            </c:numRef>
          </c:yVal>
          <c:smooth val="0"/>
        </c:ser>
        <c:ser>
          <c:idx val="13"/>
          <c:order val="1"/>
          <c:tx>
            <c:v> </c:v>
          </c:tx>
          <c:spPr>
            <a:ln w="19050">
              <a:noFill/>
            </a:ln>
          </c:spPr>
          <c:marker>
            <c:symbol val="none"/>
          </c:marker>
          <c:yVal>
            <c:numLit>
              <c:formatCode>General</c:formatCode>
              <c:ptCount val="1"/>
              <c:pt idx="0">
                <c:v>1</c:v>
              </c:pt>
            </c:numLit>
          </c:yVal>
          <c:smooth val="0"/>
        </c:ser>
        <c:ser>
          <c:idx val="5"/>
          <c:order val="2"/>
          <c:tx>
            <c:v>Miasto</c:v>
          </c:tx>
          <c:spPr>
            <a:ln w="19050">
              <a:noFill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'Średnie Spalanie'!$D$39:$D$301</c:f>
              <c:numCache>
                <c:formatCode>0.00</c:formatCode>
                <c:ptCount val="263"/>
                <c:pt idx="0">
                  <c:v>9.26</c:v>
                </c:pt>
                <c:pt idx="1">
                  <c:v>9.73</c:v>
                </c:pt>
                <c:pt idx="2">
                  <c:v>7.18</c:v>
                </c:pt>
                <c:pt idx="3">
                  <c:v>9.26</c:v>
                </c:pt>
                <c:pt idx="4">
                  <c:v>8.6999999999999993</c:v>
                </c:pt>
                <c:pt idx="5">
                  <c:v>7.13</c:v>
                </c:pt>
                <c:pt idx="6">
                  <c:v>7.11</c:v>
                </c:pt>
                <c:pt idx="7">
                  <c:v>8.0399999999999991</c:v>
                </c:pt>
                <c:pt idx="8">
                  <c:v>7.9</c:v>
                </c:pt>
                <c:pt idx="9">
                  <c:v>7.32</c:v>
                </c:pt>
                <c:pt idx="10">
                  <c:v>7.09</c:v>
                </c:pt>
                <c:pt idx="11">
                  <c:v>9.9</c:v>
                </c:pt>
                <c:pt idx="12">
                  <c:v>8.5299999999999994</c:v>
                </c:pt>
                <c:pt idx="13">
                  <c:v>8.51</c:v>
                </c:pt>
                <c:pt idx="14">
                  <c:v>9.11</c:v>
                </c:pt>
                <c:pt idx="15">
                  <c:v>10.210000000000001</c:v>
                </c:pt>
                <c:pt idx="16">
                  <c:v>10.3</c:v>
                </c:pt>
                <c:pt idx="17">
                  <c:v>10.16</c:v>
                </c:pt>
                <c:pt idx="18">
                  <c:v>10.72</c:v>
                </c:pt>
                <c:pt idx="22">
                  <c:v>10.28</c:v>
                </c:pt>
                <c:pt idx="23">
                  <c:v>8.4499999999999993</c:v>
                </c:pt>
                <c:pt idx="24">
                  <c:v>9.65</c:v>
                </c:pt>
                <c:pt idx="25">
                  <c:v>9.56</c:v>
                </c:pt>
                <c:pt idx="26">
                  <c:v>9.0500000000000007</c:v>
                </c:pt>
                <c:pt idx="27">
                  <c:v>8.1199999999999992</c:v>
                </c:pt>
                <c:pt idx="28">
                  <c:v>10.220000000000001</c:v>
                </c:pt>
                <c:pt idx="29">
                  <c:v>10.92</c:v>
                </c:pt>
                <c:pt idx="30">
                  <c:v>8.74</c:v>
                </c:pt>
                <c:pt idx="32">
                  <c:v>9.3800000000000008</c:v>
                </c:pt>
                <c:pt idx="35">
                  <c:v>8.91</c:v>
                </c:pt>
                <c:pt idx="37">
                  <c:v>9.76</c:v>
                </c:pt>
                <c:pt idx="38">
                  <c:v>8.2899999999999991</c:v>
                </c:pt>
                <c:pt idx="39">
                  <c:v>6.83</c:v>
                </c:pt>
                <c:pt idx="40">
                  <c:v>7.47</c:v>
                </c:pt>
                <c:pt idx="41">
                  <c:v>7.32</c:v>
                </c:pt>
                <c:pt idx="42">
                  <c:v>8.3699999999999992</c:v>
                </c:pt>
                <c:pt idx="43">
                  <c:v>8.16</c:v>
                </c:pt>
                <c:pt idx="44">
                  <c:v>9.48</c:v>
                </c:pt>
                <c:pt idx="45">
                  <c:v>7.89</c:v>
                </c:pt>
                <c:pt idx="46">
                  <c:v>7.97</c:v>
                </c:pt>
                <c:pt idx="47">
                  <c:v>8.2899999999999991</c:v>
                </c:pt>
                <c:pt idx="48">
                  <c:v>8.07</c:v>
                </c:pt>
                <c:pt idx="49">
                  <c:v>8.9600000000000009</c:v>
                </c:pt>
                <c:pt idx="50">
                  <c:v>8.67</c:v>
                </c:pt>
                <c:pt idx="51">
                  <c:v>9.4499999999999993</c:v>
                </c:pt>
                <c:pt idx="52">
                  <c:v>10.07</c:v>
                </c:pt>
                <c:pt idx="53">
                  <c:v>9.5399999999999991</c:v>
                </c:pt>
                <c:pt idx="54">
                  <c:v>10.48</c:v>
                </c:pt>
                <c:pt idx="55">
                  <c:v>10.68</c:v>
                </c:pt>
                <c:pt idx="56">
                  <c:v>10.46</c:v>
                </c:pt>
                <c:pt idx="57">
                  <c:v>10.210000000000001</c:v>
                </c:pt>
                <c:pt idx="58">
                  <c:v>10.220000000000001</c:v>
                </c:pt>
                <c:pt idx="59">
                  <c:v>7.31</c:v>
                </c:pt>
                <c:pt idx="60">
                  <c:v>8.42</c:v>
                </c:pt>
                <c:pt idx="61">
                  <c:v>10.59</c:v>
                </c:pt>
                <c:pt idx="62">
                  <c:v>10.28</c:v>
                </c:pt>
                <c:pt idx="63">
                  <c:v>9.69</c:v>
                </c:pt>
                <c:pt idx="64">
                  <c:v>8.64</c:v>
                </c:pt>
                <c:pt idx="65">
                  <c:v>6.69</c:v>
                </c:pt>
                <c:pt idx="66">
                  <c:v>9.58</c:v>
                </c:pt>
                <c:pt idx="67">
                  <c:v>10.28</c:v>
                </c:pt>
                <c:pt idx="68">
                  <c:v>10.93</c:v>
                </c:pt>
                <c:pt idx="69">
                  <c:v>11.38</c:v>
                </c:pt>
                <c:pt idx="70">
                  <c:v>6.76</c:v>
                </c:pt>
                <c:pt idx="71">
                  <c:v>10.83</c:v>
                </c:pt>
                <c:pt idx="72">
                  <c:v>10.96</c:v>
                </c:pt>
                <c:pt idx="73">
                  <c:v>10.36</c:v>
                </c:pt>
                <c:pt idx="74">
                  <c:v>9.56</c:v>
                </c:pt>
                <c:pt idx="75">
                  <c:v>7.13</c:v>
                </c:pt>
                <c:pt idx="77">
                  <c:v>10.88</c:v>
                </c:pt>
                <c:pt idx="78">
                  <c:v>10.55</c:v>
                </c:pt>
                <c:pt idx="79">
                  <c:v>11.36</c:v>
                </c:pt>
                <c:pt idx="80">
                  <c:v>10.41</c:v>
                </c:pt>
                <c:pt idx="81">
                  <c:v>11.33</c:v>
                </c:pt>
                <c:pt idx="82">
                  <c:v>8.91</c:v>
                </c:pt>
                <c:pt idx="83">
                  <c:v>8.4499999999999993</c:v>
                </c:pt>
                <c:pt idx="84">
                  <c:v>7.94</c:v>
                </c:pt>
                <c:pt idx="85">
                  <c:v>7.28</c:v>
                </c:pt>
                <c:pt idx="86">
                  <c:v>10.220000000000001</c:v>
                </c:pt>
                <c:pt idx="87">
                  <c:v>6.59</c:v>
                </c:pt>
                <c:pt idx="88">
                  <c:v>10.63</c:v>
                </c:pt>
                <c:pt idx="89">
                  <c:v>11.2</c:v>
                </c:pt>
                <c:pt idx="90">
                  <c:v>10.43</c:v>
                </c:pt>
                <c:pt idx="91">
                  <c:v>7.05</c:v>
                </c:pt>
                <c:pt idx="92">
                  <c:v>10.49</c:v>
                </c:pt>
                <c:pt idx="93">
                  <c:v>10.17</c:v>
                </c:pt>
                <c:pt idx="94">
                  <c:v>11.41</c:v>
                </c:pt>
                <c:pt idx="95">
                  <c:v>7.02</c:v>
                </c:pt>
                <c:pt idx="96">
                  <c:v>10.07</c:v>
                </c:pt>
                <c:pt idx="97">
                  <c:v>10.79</c:v>
                </c:pt>
                <c:pt idx="98">
                  <c:v>9.93</c:v>
                </c:pt>
                <c:pt idx="99">
                  <c:v>9.52</c:v>
                </c:pt>
                <c:pt idx="100">
                  <c:v>9.84</c:v>
                </c:pt>
                <c:pt idx="101">
                  <c:v>9.7899999999999991</c:v>
                </c:pt>
                <c:pt idx="102">
                  <c:v>10.55</c:v>
                </c:pt>
                <c:pt idx="103">
                  <c:v>10.17</c:v>
                </c:pt>
                <c:pt idx="104">
                  <c:v>10.46</c:v>
                </c:pt>
                <c:pt idx="105">
                  <c:v>9.7100000000000009</c:v>
                </c:pt>
                <c:pt idx="106">
                  <c:v>10.06</c:v>
                </c:pt>
                <c:pt idx="107">
                  <c:v>10.8</c:v>
                </c:pt>
                <c:pt idx="108">
                  <c:v>9.8000000000000007</c:v>
                </c:pt>
                <c:pt idx="109">
                  <c:v>10.039999999999999</c:v>
                </c:pt>
                <c:pt idx="110">
                  <c:v>11.17</c:v>
                </c:pt>
                <c:pt idx="111">
                  <c:v>10.220000000000001</c:v>
                </c:pt>
                <c:pt idx="112">
                  <c:v>10.08</c:v>
                </c:pt>
                <c:pt idx="113">
                  <c:v>8.39</c:v>
                </c:pt>
                <c:pt idx="114">
                  <c:v>8.01</c:v>
                </c:pt>
                <c:pt idx="115">
                  <c:v>9.02</c:v>
                </c:pt>
                <c:pt idx="116">
                  <c:v>10.09</c:v>
                </c:pt>
                <c:pt idx="117">
                  <c:v>7.64</c:v>
                </c:pt>
                <c:pt idx="118">
                  <c:v>9.73</c:v>
                </c:pt>
                <c:pt idx="119">
                  <c:v>9.77</c:v>
                </c:pt>
                <c:pt idx="120">
                  <c:v>9.0399999999999991</c:v>
                </c:pt>
                <c:pt idx="121">
                  <c:v>9.5299999999999994</c:v>
                </c:pt>
                <c:pt idx="122">
                  <c:v>10.84</c:v>
                </c:pt>
                <c:pt idx="123">
                  <c:v>9.7200000000000006</c:v>
                </c:pt>
                <c:pt idx="124">
                  <c:v>6.98</c:v>
                </c:pt>
                <c:pt idx="125">
                  <c:v>8.8800000000000008</c:v>
                </c:pt>
                <c:pt idx="126">
                  <c:v>9.5</c:v>
                </c:pt>
                <c:pt idx="127">
                  <c:v>7.78</c:v>
                </c:pt>
                <c:pt idx="128">
                  <c:v>9.73</c:v>
                </c:pt>
                <c:pt idx="129">
                  <c:v>10.92</c:v>
                </c:pt>
                <c:pt idx="130">
                  <c:v>7.05</c:v>
                </c:pt>
                <c:pt idx="131">
                  <c:v>7.38</c:v>
                </c:pt>
                <c:pt idx="132">
                  <c:v>10.02</c:v>
                </c:pt>
                <c:pt idx="133">
                  <c:v>9.8699999999999992</c:v>
                </c:pt>
                <c:pt idx="134">
                  <c:v>9.7799999999999994</c:v>
                </c:pt>
                <c:pt idx="135">
                  <c:v>9.73</c:v>
                </c:pt>
                <c:pt idx="136">
                  <c:v>7.84</c:v>
                </c:pt>
                <c:pt idx="137">
                  <c:v>8.35</c:v>
                </c:pt>
                <c:pt idx="138">
                  <c:v>10.96</c:v>
                </c:pt>
                <c:pt idx="139">
                  <c:v>7.05</c:v>
                </c:pt>
                <c:pt idx="140">
                  <c:v>8.83</c:v>
                </c:pt>
                <c:pt idx="141">
                  <c:v>8.77</c:v>
                </c:pt>
                <c:pt idx="142">
                  <c:v>9.16</c:v>
                </c:pt>
                <c:pt idx="143">
                  <c:v>9.06</c:v>
                </c:pt>
                <c:pt idx="144">
                  <c:v>9.23</c:v>
                </c:pt>
                <c:pt idx="145">
                  <c:v>10.28</c:v>
                </c:pt>
                <c:pt idx="146">
                  <c:v>9.1</c:v>
                </c:pt>
                <c:pt idx="147">
                  <c:v>8.85</c:v>
                </c:pt>
                <c:pt idx="148">
                  <c:v>9.82</c:v>
                </c:pt>
                <c:pt idx="149">
                  <c:v>7.61</c:v>
                </c:pt>
                <c:pt idx="150">
                  <c:v>9.92</c:v>
                </c:pt>
                <c:pt idx="151">
                  <c:v>7.33</c:v>
                </c:pt>
                <c:pt idx="152">
                  <c:v>8.1999999999999993</c:v>
                </c:pt>
                <c:pt idx="153">
                  <c:v>9.5299999999999994</c:v>
                </c:pt>
                <c:pt idx="154">
                  <c:v>8.7899999999999991</c:v>
                </c:pt>
                <c:pt idx="155">
                  <c:v>9.76</c:v>
                </c:pt>
                <c:pt idx="156">
                  <c:v>6.59</c:v>
                </c:pt>
                <c:pt idx="157">
                  <c:v>17.170000000000002</c:v>
                </c:pt>
                <c:pt idx="158">
                  <c:v>7.35</c:v>
                </c:pt>
                <c:pt idx="159">
                  <c:v>9.9</c:v>
                </c:pt>
                <c:pt idx="160">
                  <c:v>10.65</c:v>
                </c:pt>
                <c:pt idx="161">
                  <c:v>9.3000000000000007</c:v>
                </c:pt>
                <c:pt idx="162">
                  <c:v>9.9600000000000009</c:v>
                </c:pt>
                <c:pt idx="163">
                  <c:v>6.4</c:v>
                </c:pt>
                <c:pt idx="164">
                  <c:v>9.39</c:v>
                </c:pt>
                <c:pt idx="165">
                  <c:v>9.76</c:v>
                </c:pt>
                <c:pt idx="166">
                  <c:v>6.63</c:v>
                </c:pt>
                <c:pt idx="167">
                  <c:v>7.69</c:v>
                </c:pt>
                <c:pt idx="168">
                  <c:v>6.94</c:v>
                </c:pt>
                <c:pt idx="169">
                  <c:v>9.5500000000000007</c:v>
                </c:pt>
                <c:pt idx="170">
                  <c:v>9.5399999999999991</c:v>
                </c:pt>
                <c:pt idx="171">
                  <c:v>9.48</c:v>
                </c:pt>
                <c:pt idx="172">
                  <c:v>8.75</c:v>
                </c:pt>
                <c:pt idx="173">
                  <c:v>7.98</c:v>
                </c:pt>
                <c:pt idx="174">
                  <c:v>8.3000000000000007</c:v>
                </c:pt>
                <c:pt idx="175">
                  <c:v>8.4499999999999993</c:v>
                </c:pt>
                <c:pt idx="176">
                  <c:v>6.75</c:v>
                </c:pt>
                <c:pt idx="177">
                  <c:v>9.68</c:v>
                </c:pt>
                <c:pt idx="178">
                  <c:v>6.63</c:v>
                </c:pt>
                <c:pt idx="179">
                  <c:v>9.41</c:v>
                </c:pt>
                <c:pt idx="180">
                  <c:v>9.6199999999999992</c:v>
                </c:pt>
                <c:pt idx="181">
                  <c:v>9.3699999999999992</c:v>
                </c:pt>
                <c:pt idx="182">
                  <c:v>7.36</c:v>
                </c:pt>
                <c:pt idx="183">
                  <c:v>8.35</c:v>
                </c:pt>
                <c:pt idx="184">
                  <c:v>7.96</c:v>
                </c:pt>
                <c:pt idx="185">
                  <c:v>7.83</c:v>
                </c:pt>
                <c:pt idx="186">
                  <c:v>9.23</c:v>
                </c:pt>
                <c:pt idx="187">
                  <c:v>9.4700000000000006</c:v>
                </c:pt>
                <c:pt idx="188">
                  <c:v>9.89</c:v>
                </c:pt>
                <c:pt idx="189">
                  <c:v>7.49</c:v>
                </c:pt>
                <c:pt idx="190">
                  <c:v>9.2100000000000009</c:v>
                </c:pt>
                <c:pt idx="191">
                  <c:v>9.41</c:v>
                </c:pt>
                <c:pt idx="192">
                  <c:v>7.15</c:v>
                </c:pt>
                <c:pt idx="193">
                  <c:v>8.32</c:v>
                </c:pt>
                <c:pt idx="194">
                  <c:v>9.4700000000000006</c:v>
                </c:pt>
                <c:pt idx="195">
                  <c:v>9.11</c:v>
                </c:pt>
                <c:pt idx="196">
                  <c:v>10.1</c:v>
                </c:pt>
                <c:pt idx="197">
                  <c:v>9.4499999999999993</c:v>
                </c:pt>
                <c:pt idx="198">
                  <c:v>8.52</c:v>
                </c:pt>
                <c:pt idx="199">
                  <c:v>7.01</c:v>
                </c:pt>
                <c:pt idx="200">
                  <c:v>9.85</c:v>
                </c:pt>
                <c:pt idx="201">
                  <c:v>6.92</c:v>
                </c:pt>
                <c:pt idx="202">
                  <c:v>6.97</c:v>
                </c:pt>
                <c:pt idx="203">
                  <c:v>9.36</c:v>
                </c:pt>
                <c:pt idx="204">
                  <c:v>9.8000000000000007</c:v>
                </c:pt>
                <c:pt idx="205">
                  <c:v>9.24</c:v>
                </c:pt>
                <c:pt idx="206">
                  <c:v>8.93</c:v>
                </c:pt>
                <c:pt idx="207">
                  <c:v>9.0500000000000007</c:v>
                </c:pt>
                <c:pt idx="208">
                  <c:v>9.08</c:v>
                </c:pt>
                <c:pt idx="209">
                  <c:v>9.18</c:v>
                </c:pt>
                <c:pt idx="210">
                  <c:v>9.4499999999999993</c:v>
                </c:pt>
                <c:pt idx="211">
                  <c:v>8.17</c:v>
                </c:pt>
                <c:pt idx="212">
                  <c:v>9.9499999999999993</c:v>
                </c:pt>
                <c:pt idx="213">
                  <c:v>7.99</c:v>
                </c:pt>
                <c:pt idx="214">
                  <c:v>8.9499999999999993</c:v>
                </c:pt>
                <c:pt idx="215">
                  <c:v>9.5</c:v>
                </c:pt>
                <c:pt idx="216">
                  <c:v>8.77</c:v>
                </c:pt>
                <c:pt idx="217">
                  <c:v>7.29</c:v>
                </c:pt>
                <c:pt idx="218">
                  <c:v>9.64</c:v>
                </c:pt>
                <c:pt idx="219">
                  <c:v>10.91</c:v>
                </c:pt>
                <c:pt idx="220">
                  <c:v>6.92</c:v>
                </c:pt>
                <c:pt idx="221">
                  <c:v>8.31</c:v>
                </c:pt>
              </c:numCache>
            </c:numRef>
          </c:xVal>
          <c:yVal>
            <c:numRef>
              <c:f>'Średnie Spalanie'!$L$39:$L$301</c:f>
              <c:numCache>
                <c:formatCode>General</c:formatCode>
                <c:ptCount val="263"/>
                <c:pt idx="0">
                  <c:v>0.24000000000000021</c:v>
                </c:pt>
                <c:pt idx="1">
                  <c:v>0.46999999999999886</c:v>
                </c:pt>
                <c:pt idx="2">
                  <c:v>#N/A</c:v>
                </c:pt>
                <c:pt idx="3">
                  <c:v>#N/A</c:v>
                </c:pt>
                <c:pt idx="4">
                  <c:v>0.40000000000000036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-9.9999999999999645E-2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0.1899999999999995</c:v>
                </c:pt>
                <c:pt idx="16">
                  <c:v>0.29999999999999893</c:v>
                </c:pt>
                <c:pt idx="17">
                  <c:v>0.33999999999999986</c:v>
                </c:pt>
                <c:pt idx="18">
                  <c:v>8.0000000000000071E-2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0.22000000000000064</c:v>
                </c:pt>
                <c:pt idx="23">
                  <c:v>#N/A</c:v>
                </c:pt>
                <c:pt idx="24">
                  <c:v>0.25</c:v>
                </c:pt>
                <c:pt idx="25">
                  <c:v>0.24000000000000021</c:v>
                </c:pt>
                <c:pt idx="26">
                  <c:v>0.44999999999999929</c:v>
                </c:pt>
                <c:pt idx="27">
                  <c:v>#N/A</c:v>
                </c:pt>
                <c:pt idx="28">
                  <c:v>0.27999999999999936</c:v>
                </c:pt>
                <c:pt idx="29">
                  <c:v>0.58000000000000007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0.33999999999999986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-4.9999999999998934E-2</c:v>
                </c:pt>
                <c:pt idx="52">
                  <c:v>0.42999999999999972</c:v>
                </c:pt>
                <c:pt idx="53">
                  <c:v>6.0000000000000497E-2</c:v>
                </c:pt>
                <c:pt idx="54">
                  <c:v>-8.0000000000000071E-2</c:v>
                </c:pt>
                <c:pt idx="55">
                  <c:v>0.72000000000000064</c:v>
                </c:pt>
                <c:pt idx="56">
                  <c:v>0.63999999999999879</c:v>
                </c:pt>
                <c:pt idx="57">
                  <c:v>0.38999999999999879</c:v>
                </c:pt>
                <c:pt idx="58">
                  <c:v>0.47999999999999865</c:v>
                </c:pt>
                <c:pt idx="59">
                  <c:v>#N/A</c:v>
                </c:pt>
                <c:pt idx="60">
                  <c:v>#N/A</c:v>
                </c:pt>
                <c:pt idx="61">
                  <c:v>0.21000000000000085</c:v>
                </c:pt>
                <c:pt idx="62">
                  <c:v>0.32000000000000028</c:v>
                </c:pt>
                <c:pt idx="63">
                  <c:v>9.9999999999997868E-3</c:v>
                </c:pt>
                <c:pt idx="64">
                  <c:v>0.16000000000000014</c:v>
                </c:pt>
                <c:pt idx="65">
                  <c:v>#N/A</c:v>
                </c:pt>
                <c:pt idx="66">
                  <c:v>#N/A</c:v>
                </c:pt>
                <c:pt idx="67">
                  <c:v>2.000000000000135E-2</c:v>
                </c:pt>
                <c:pt idx="68">
                  <c:v>-0.33000000000000007</c:v>
                </c:pt>
                <c:pt idx="69">
                  <c:v>-0.48000000000000043</c:v>
                </c:pt>
                <c:pt idx="70">
                  <c:v>#N/A</c:v>
                </c:pt>
                <c:pt idx="71">
                  <c:v>-0.13000000000000078</c:v>
                </c:pt>
                <c:pt idx="72">
                  <c:v>-0.46000000000000085</c:v>
                </c:pt>
                <c:pt idx="73">
                  <c:v>4.0000000000000924E-2</c:v>
                </c:pt>
                <c:pt idx="74">
                  <c:v>0.4399999999999995</c:v>
                </c:pt>
                <c:pt idx="75">
                  <c:v>#N/A</c:v>
                </c:pt>
                <c:pt idx="76">
                  <c:v>#N/A</c:v>
                </c:pt>
                <c:pt idx="77">
                  <c:v>0.61999999999999922</c:v>
                </c:pt>
                <c:pt idx="78">
                  <c:v>#N/A</c:v>
                </c:pt>
                <c:pt idx="79">
                  <c:v>0.33999999999999986</c:v>
                </c:pt>
                <c:pt idx="80">
                  <c:v>0.39000000000000057</c:v>
                </c:pt>
                <c:pt idx="81">
                  <c:v>0.26999999999999957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0.37999999999999901</c:v>
                </c:pt>
                <c:pt idx="87">
                  <c:v>#N/A</c:v>
                </c:pt>
                <c:pt idx="88">
                  <c:v>0.46999999999999886</c:v>
                </c:pt>
                <c:pt idx="89">
                  <c:v>#N/A</c:v>
                </c:pt>
                <c:pt idx="90">
                  <c:v>7.0000000000000284E-2</c:v>
                </c:pt>
                <c:pt idx="91">
                  <c:v>#N/A</c:v>
                </c:pt>
                <c:pt idx="92">
                  <c:v>0.3100000000000005</c:v>
                </c:pt>
                <c:pt idx="93">
                  <c:v>0.13000000000000078</c:v>
                </c:pt>
                <c:pt idx="94">
                  <c:v>8.9999999999999858E-2</c:v>
                </c:pt>
                <c:pt idx="95">
                  <c:v>#N/A</c:v>
                </c:pt>
                <c:pt idx="96">
                  <c:v>2.9999999999999361E-2</c:v>
                </c:pt>
                <c:pt idx="97">
                  <c:v>-0.28999999999999915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0.21000000000000085</c:v>
                </c:pt>
                <c:pt idx="102">
                  <c:v>0.34999999999999964</c:v>
                </c:pt>
                <c:pt idx="103">
                  <c:v>0.23000000000000043</c:v>
                </c:pt>
                <c:pt idx="104">
                  <c:v>0.53999999999999915</c:v>
                </c:pt>
                <c:pt idx="105">
                  <c:v>8.9999999999999858E-2</c:v>
                </c:pt>
                <c:pt idx="106">
                  <c:v>-6.0000000000000497E-2</c:v>
                </c:pt>
                <c:pt idx="107">
                  <c:v>0.5</c:v>
                </c:pt>
                <c:pt idx="108">
                  <c:v>9.9999999999999645E-2</c:v>
                </c:pt>
                <c:pt idx="109">
                  <c:v>0.16000000000000014</c:v>
                </c:pt>
                <c:pt idx="110">
                  <c:v>0.42999999999999972</c:v>
                </c:pt>
                <c:pt idx="111">
                  <c:v>#N/A</c:v>
                </c:pt>
                <c:pt idx="112">
                  <c:v>1.9999999999999574E-2</c:v>
                </c:pt>
                <c:pt idx="113">
                  <c:v>#N/A</c:v>
                </c:pt>
                <c:pt idx="114">
                  <c:v>#N/A</c:v>
                </c:pt>
                <c:pt idx="115">
                  <c:v>0.17999999999999972</c:v>
                </c:pt>
                <c:pt idx="116">
                  <c:v>0.3100000000000005</c:v>
                </c:pt>
                <c:pt idx="117">
                  <c:v>#N/A</c:v>
                </c:pt>
                <c:pt idx="118">
                  <c:v>0.26999999999999957</c:v>
                </c:pt>
                <c:pt idx="119">
                  <c:v>0.33000000000000007</c:v>
                </c:pt>
                <c:pt idx="120">
                  <c:v>#N/A</c:v>
                </c:pt>
                <c:pt idx="121">
                  <c:v>#N/A</c:v>
                </c:pt>
                <c:pt idx="122">
                  <c:v>6.0000000000000497E-2</c:v>
                </c:pt>
                <c:pt idx="123">
                  <c:v>-0.12000000000000099</c:v>
                </c:pt>
                <c:pt idx="124">
                  <c:v>#N/A</c:v>
                </c:pt>
                <c:pt idx="125">
                  <c:v>-0.28000000000000114</c:v>
                </c:pt>
                <c:pt idx="126">
                  <c:v>0.86999999999999922</c:v>
                </c:pt>
                <c:pt idx="127">
                  <c:v>#N/A</c:v>
                </c:pt>
                <c:pt idx="128">
                  <c:v>-0.33000000000000007</c:v>
                </c:pt>
                <c:pt idx="129">
                  <c:v>-0.72000000000000064</c:v>
                </c:pt>
                <c:pt idx="130">
                  <c:v>#N/A</c:v>
                </c:pt>
                <c:pt idx="131">
                  <c:v>#N/A</c:v>
                </c:pt>
                <c:pt idx="132">
                  <c:v>-0.32000000000000028</c:v>
                </c:pt>
                <c:pt idx="133">
                  <c:v>#N/A</c:v>
                </c:pt>
                <c:pt idx="134">
                  <c:v>0.22000000000000064</c:v>
                </c:pt>
                <c:pt idx="135">
                  <c:v>0.46999999999999886</c:v>
                </c:pt>
                <c:pt idx="136">
                  <c:v>#N/A</c:v>
                </c:pt>
                <c:pt idx="137">
                  <c:v>#N/A</c:v>
                </c:pt>
                <c:pt idx="138">
                  <c:v>0.9399999999999995</c:v>
                </c:pt>
                <c:pt idx="139">
                  <c:v>#N/A</c:v>
                </c:pt>
                <c:pt idx="140">
                  <c:v>-2.9999999999999361E-2</c:v>
                </c:pt>
                <c:pt idx="141">
                  <c:v>#N/A</c:v>
                </c:pt>
                <c:pt idx="142">
                  <c:v>0.24000000000000021</c:v>
                </c:pt>
                <c:pt idx="143">
                  <c:v>-0.16000000000000014</c:v>
                </c:pt>
                <c:pt idx="144">
                  <c:v>-0.23000000000000043</c:v>
                </c:pt>
                <c:pt idx="145">
                  <c:v>-0.67999999999999972</c:v>
                </c:pt>
                <c:pt idx="146">
                  <c:v>#N/A</c:v>
                </c:pt>
                <c:pt idx="147">
                  <c:v>-0.15000000000000036</c:v>
                </c:pt>
                <c:pt idx="148">
                  <c:v>-0.12000000000000099</c:v>
                </c:pt>
                <c:pt idx="149">
                  <c:v>#N/A</c:v>
                </c:pt>
                <c:pt idx="150">
                  <c:v>-0.32000000000000028</c:v>
                </c:pt>
                <c:pt idx="151">
                  <c:v>#N/A</c:v>
                </c:pt>
                <c:pt idx="152">
                  <c:v>#N/A</c:v>
                </c:pt>
                <c:pt idx="153">
                  <c:v>0.16999999999999993</c:v>
                </c:pt>
                <c:pt idx="154">
                  <c:v>#N/A</c:v>
                </c:pt>
                <c:pt idx="155">
                  <c:v>-0.16000000000000014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0</c:v>
                </c:pt>
                <c:pt idx="160">
                  <c:v>-0.15000000000000036</c:v>
                </c:pt>
                <c:pt idx="161">
                  <c:v>-0.10000000000000142</c:v>
                </c:pt>
                <c:pt idx="162">
                  <c:v>-0.5600000000000005</c:v>
                </c:pt>
                <c:pt idx="163">
                  <c:v>#N/A</c:v>
                </c:pt>
                <c:pt idx="164">
                  <c:v>9.9999999999997868E-3</c:v>
                </c:pt>
                <c:pt idx="165">
                  <c:v>-0.35999999999999943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-0.15000000000000036</c:v>
                </c:pt>
                <c:pt idx="170">
                  <c:v>-0.13999999999999879</c:v>
                </c:pt>
                <c:pt idx="171">
                  <c:v>0.21999999999999886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0.41999999999999993</c:v>
                </c:pt>
                <c:pt idx="178">
                  <c:v>#N/A</c:v>
                </c:pt>
                <c:pt idx="179">
                  <c:v>0.28999999999999915</c:v>
                </c:pt>
                <c:pt idx="180">
                  <c:v>0.98000000000000043</c:v>
                </c:pt>
                <c:pt idx="181">
                  <c:v>0.43000000000000149</c:v>
                </c:pt>
                <c:pt idx="182">
                  <c:v>0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-0.23000000000000043</c:v>
                </c:pt>
                <c:pt idx="187">
                  <c:v>-7.0000000000000284E-2</c:v>
                </c:pt>
                <c:pt idx="188">
                  <c:v>-0.39000000000000057</c:v>
                </c:pt>
                <c:pt idx="189">
                  <c:v>#N/A</c:v>
                </c:pt>
                <c:pt idx="190">
                  <c:v>-0.3100000000000005</c:v>
                </c:pt>
                <c:pt idx="191">
                  <c:v>8.9999999999999858E-2</c:v>
                </c:pt>
                <c:pt idx="192">
                  <c:v>#N/A</c:v>
                </c:pt>
                <c:pt idx="193">
                  <c:v>#N/A</c:v>
                </c:pt>
                <c:pt idx="194">
                  <c:v>0.12999999999999901</c:v>
                </c:pt>
                <c:pt idx="195">
                  <c:v>8.9999999999999858E-2</c:v>
                </c:pt>
                <c:pt idx="196">
                  <c:v>-0.19999999999999929</c:v>
                </c:pt>
                <c:pt idx="197">
                  <c:v>5.0000000000000711E-2</c:v>
                </c:pt>
                <c:pt idx="198">
                  <c:v>#N/A</c:v>
                </c:pt>
                <c:pt idx="199">
                  <c:v>#N/A</c:v>
                </c:pt>
                <c:pt idx="200">
                  <c:v>-0.44999999999999929</c:v>
                </c:pt>
                <c:pt idx="201">
                  <c:v>#N/A</c:v>
                </c:pt>
                <c:pt idx="202">
                  <c:v>#N/A</c:v>
                </c:pt>
                <c:pt idx="203">
                  <c:v>-0.16000000000000014</c:v>
                </c:pt>
                <c:pt idx="204">
                  <c:v>-0.20000000000000107</c:v>
                </c:pt>
                <c:pt idx="205">
                  <c:v>0.16000000000000014</c:v>
                </c:pt>
                <c:pt idx="206">
                  <c:v>7.0000000000000284E-2</c:v>
                </c:pt>
                <c:pt idx="207">
                  <c:v>0.25</c:v>
                </c:pt>
                <c:pt idx="208">
                  <c:v>#N/A</c:v>
                </c:pt>
                <c:pt idx="209">
                  <c:v>0.12000000000000099</c:v>
                </c:pt>
                <c:pt idx="210">
                  <c:v>#N/A</c:v>
                </c:pt>
                <c:pt idx="211">
                  <c:v>#N/A</c:v>
                </c:pt>
                <c:pt idx="212">
                  <c:v>-0.14999999999999858</c:v>
                </c:pt>
                <c:pt idx="213">
                  <c:v>#N/A</c:v>
                </c:pt>
                <c:pt idx="214">
                  <c:v>#N/A</c:v>
                </c:pt>
                <c:pt idx="215">
                  <c:v>0</c:v>
                </c:pt>
                <c:pt idx="216">
                  <c:v>#N/A</c:v>
                </c:pt>
                <c:pt idx="217">
                  <c:v>#N/A</c:v>
                </c:pt>
                <c:pt idx="218">
                  <c:v>5.9999999999998721E-2</c:v>
                </c:pt>
                <c:pt idx="219">
                  <c:v>8.9999999999999858E-2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</c:numCache>
            </c:numRef>
          </c:yVal>
          <c:smooth val="0"/>
        </c:ser>
        <c:ser>
          <c:idx val="6"/>
          <c:order val="3"/>
          <c:tx>
            <c:v>Trasa</c:v>
          </c:tx>
          <c:spPr>
            <a:ln w="19050">
              <a:noFill/>
            </a:ln>
          </c:spPr>
          <c:marker>
            <c:symbol val="diamond"/>
            <c:size val="5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xVal>
            <c:numRef>
              <c:f>'Średnie Spalanie'!$D$39:$D$301</c:f>
              <c:numCache>
                <c:formatCode>0.00</c:formatCode>
                <c:ptCount val="263"/>
                <c:pt idx="0">
                  <c:v>9.26</c:v>
                </c:pt>
                <c:pt idx="1">
                  <c:v>9.73</c:v>
                </c:pt>
                <c:pt idx="2">
                  <c:v>7.18</c:v>
                </c:pt>
                <c:pt idx="3">
                  <c:v>9.26</c:v>
                </c:pt>
                <c:pt idx="4">
                  <c:v>8.6999999999999993</c:v>
                </c:pt>
                <c:pt idx="5">
                  <c:v>7.13</c:v>
                </c:pt>
                <c:pt idx="6">
                  <c:v>7.11</c:v>
                </c:pt>
                <c:pt idx="7">
                  <c:v>8.0399999999999991</c:v>
                </c:pt>
                <c:pt idx="8">
                  <c:v>7.9</c:v>
                </c:pt>
                <c:pt idx="9">
                  <c:v>7.32</c:v>
                </c:pt>
                <c:pt idx="10">
                  <c:v>7.09</c:v>
                </c:pt>
                <c:pt idx="11">
                  <c:v>9.9</c:v>
                </c:pt>
                <c:pt idx="12">
                  <c:v>8.5299999999999994</c:v>
                </c:pt>
                <c:pt idx="13">
                  <c:v>8.51</c:v>
                </c:pt>
                <c:pt idx="14">
                  <c:v>9.11</c:v>
                </c:pt>
                <c:pt idx="15">
                  <c:v>10.210000000000001</c:v>
                </c:pt>
                <c:pt idx="16">
                  <c:v>10.3</c:v>
                </c:pt>
                <c:pt idx="17">
                  <c:v>10.16</c:v>
                </c:pt>
                <c:pt idx="18">
                  <c:v>10.72</c:v>
                </c:pt>
                <c:pt idx="22">
                  <c:v>10.28</c:v>
                </c:pt>
                <c:pt idx="23">
                  <c:v>8.4499999999999993</c:v>
                </c:pt>
                <c:pt idx="24">
                  <c:v>9.65</c:v>
                </c:pt>
                <c:pt idx="25">
                  <c:v>9.56</c:v>
                </c:pt>
                <c:pt idx="26">
                  <c:v>9.0500000000000007</c:v>
                </c:pt>
                <c:pt idx="27">
                  <c:v>8.1199999999999992</c:v>
                </c:pt>
                <c:pt idx="28">
                  <c:v>10.220000000000001</c:v>
                </c:pt>
                <c:pt idx="29">
                  <c:v>10.92</c:v>
                </c:pt>
                <c:pt idx="30">
                  <c:v>8.74</c:v>
                </c:pt>
                <c:pt idx="32">
                  <c:v>9.3800000000000008</c:v>
                </c:pt>
                <c:pt idx="35">
                  <c:v>8.91</c:v>
                </c:pt>
                <c:pt idx="37">
                  <c:v>9.76</c:v>
                </c:pt>
                <c:pt idx="38">
                  <c:v>8.2899999999999991</c:v>
                </c:pt>
                <c:pt idx="39">
                  <c:v>6.83</c:v>
                </c:pt>
                <c:pt idx="40">
                  <c:v>7.47</c:v>
                </c:pt>
                <c:pt idx="41">
                  <c:v>7.32</c:v>
                </c:pt>
                <c:pt idx="42">
                  <c:v>8.3699999999999992</c:v>
                </c:pt>
                <c:pt idx="43">
                  <c:v>8.16</c:v>
                </c:pt>
                <c:pt idx="44">
                  <c:v>9.48</c:v>
                </c:pt>
                <c:pt idx="45">
                  <c:v>7.89</c:v>
                </c:pt>
                <c:pt idx="46">
                  <c:v>7.97</c:v>
                </c:pt>
                <c:pt idx="47">
                  <c:v>8.2899999999999991</c:v>
                </c:pt>
                <c:pt idx="48">
                  <c:v>8.07</c:v>
                </c:pt>
                <c:pt idx="49">
                  <c:v>8.9600000000000009</c:v>
                </c:pt>
                <c:pt idx="50">
                  <c:v>8.67</c:v>
                </c:pt>
                <c:pt idx="51">
                  <c:v>9.4499999999999993</c:v>
                </c:pt>
                <c:pt idx="52">
                  <c:v>10.07</c:v>
                </c:pt>
                <c:pt idx="53">
                  <c:v>9.5399999999999991</c:v>
                </c:pt>
                <c:pt idx="54">
                  <c:v>10.48</c:v>
                </c:pt>
                <c:pt idx="55">
                  <c:v>10.68</c:v>
                </c:pt>
                <c:pt idx="56">
                  <c:v>10.46</c:v>
                </c:pt>
                <c:pt idx="57">
                  <c:v>10.210000000000001</c:v>
                </c:pt>
                <c:pt idx="58">
                  <c:v>10.220000000000001</c:v>
                </c:pt>
                <c:pt idx="59">
                  <c:v>7.31</c:v>
                </c:pt>
                <c:pt idx="60">
                  <c:v>8.42</c:v>
                </c:pt>
                <c:pt idx="61">
                  <c:v>10.59</c:v>
                </c:pt>
                <c:pt idx="62">
                  <c:v>10.28</c:v>
                </c:pt>
                <c:pt idx="63">
                  <c:v>9.69</c:v>
                </c:pt>
                <c:pt idx="64">
                  <c:v>8.64</c:v>
                </c:pt>
                <c:pt idx="65">
                  <c:v>6.69</c:v>
                </c:pt>
                <c:pt idx="66">
                  <c:v>9.58</c:v>
                </c:pt>
                <c:pt idx="67">
                  <c:v>10.28</c:v>
                </c:pt>
                <c:pt idx="68">
                  <c:v>10.93</c:v>
                </c:pt>
                <c:pt idx="69">
                  <c:v>11.38</c:v>
                </c:pt>
                <c:pt idx="70">
                  <c:v>6.76</c:v>
                </c:pt>
                <c:pt idx="71">
                  <c:v>10.83</c:v>
                </c:pt>
                <c:pt idx="72">
                  <c:v>10.96</c:v>
                </c:pt>
                <c:pt idx="73">
                  <c:v>10.36</c:v>
                </c:pt>
                <c:pt idx="74">
                  <c:v>9.56</c:v>
                </c:pt>
                <c:pt idx="75">
                  <c:v>7.13</c:v>
                </c:pt>
                <c:pt idx="77">
                  <c:v>10.88</c:v>
                </c:pt>
                <c:pt idx="78">
                  <c:v>10.55</c:v>
                </c:pt>
                <c:pt idx="79">
                  <c:v>11.36</c:v>
                </c:pt>
                <c:pt idx="80">
                  <c:v>10.41</c:v>
                </c:pt>
                <c:pt idx="81">
                  <c:v>11.33</c:v>
                </c:pt>
                <c:pt idx="82">
                  <c:v>8.91</c:v>
                </c:pt>
                <c:pt idx="83">
                  <c:v>8.4499999999999993</c:v>
                </c:pt>
                <c:pt idx="84">
                  <c:v>7.94</c:v>
                </c:pt>
                <c:pt idx="85">
                  <c:v>7.28</c:v>
                </c:pt>
                <c:pt idx="86">
                  <c:v>10.220000000000001</c:v>
                </c:pt>
                <c:pt idx="87">
                  <c:v>6.59</c:v>
                </c:pt>
                <c:pt idx="88">
                  <c:v>10.63</c:v>
                </c:pt>
                <c:pt idx="89">
                  <c:v>11.2</c:v>
                </c:pt>
                <c:pt idx="90">
                  <c:v>10.43</c:v>
                </c:pt>
                <c:pt idx="91">
                  <c:v>7.05</c:v>
                </c:pt>
                <c:pt idx="92">
                  <c:v>10.49</c:v>
                </c:pt>
                <c:pt idx="93">
                  <c:v>10.17</c:v>
                </c:pt>
                <c:pt idx="94">
                  <c:v>11.41</c:v>
                </c:pt>
                <c:pt idx="95">
                  <c:v>7.02</c:v>
                </c:pt>
                <c:pt idx="96">
                  <c:v>10.07</c:v>
                </c:pt>
                <c:pt idx="97">
                  <c:v>10.79</c:v>
                </c:pt>
                <c:pt idx="98">
                  <c:v>9.93</c:v>
                </c:pt>
                <c:pt idx="99">
                  <c:v>9.52</c:v>
                </c:pt>
                <c:pt idx="100">
                  <c:v>9.84</c:v>
                </c:pt>
                <c:pt idx="101">
                  <c:v>9.7899999999999991</c:v>
                </c:pt>
                <c:pt idx="102">
                  <c:v>10.55</c:v>
                </c:pt>
                <c:pt idx="103">
                  <c:v>10.17</c:v>
                </c:pt>
                <c:pt idx="104">
                  <c:v>10.46</c:v>
                </c:pt>
                <c:pt idx="105">
                  <c:v>9.7100000000000009</c:v>
                </c:pt>
                <c:pt idx="106">
                  <c:v>10.06</c:v>
                </c:pt>
                <c:pt idx="107">
                  <c:v>10.8</c:v>
                </c:pt>
                <c:pt idx="108">
                  <c:v>9.8000000000000007</c:v>
                </c:pt>
                <c:pt idx="109">
                  <c:v>10.039999999999999</c:v>
                </c:pt>
                <c:pt idx="110">
                  <c:v>11.17</c:v>
                </c:pt>
                <c:pt idx="111">
                  <c:v>10.220000000000001</c:v>
                </c:pt>
                <c:pt idx="112">
                  <c:v>10.08</c:v>
                </c:pt>
                <c:pt idx="113">
                  <c:v>8.39</c:v>
                </c:pt>
                <c:pt idx="114">
                  <c:v>8.01</c:v>
                </c:pt>
                <c:pt idx="115">
                  <c:v>9.02</c:v>
                </c:pt>
                <c:pt idx="116">
                  <c:v>10.09</c:v>
                </c:pt>
                <c:pt idx="117">
                  <c:v>7.64</c:v>
                </c:pt>
                <c:pt idx="118">
                  <c:v>9.73</c:v>
                </c:pt>
                <c:pt idx="119">
                  <c:v>9.77</c:v>
                </c:pt>
                <c:pt idx="120">
                  <c:v>9.0399999999999991</c:v>
                </c:pt>
                <c:pt idx="121">
                  <c:v>9.5299999999999994</c:v>
                </c:pt>
                <c:pt idx="122">
                  <c:v>10.84</c:v>
                </c:pt>
                <c:pt idx="123">
                  <c:v>9.7200000000000006</c:v>
                </c:pt>
                <c:pt idx="124">
                  <c:v>6.98</c:v>
                </c:pt>
                <c:pt idx="125">
                  <c:v>8.8800000000000008</c:v>
                </c:pt>
                <c:pt idx="126">
                  <c:v>9.5</c:v>
                </c:pt>
                <c:pt idx="127">
                  <c:v>7.78</c:v>
                </c:pt>
                <c:pt idx="128">
                  <c:v>9.73</c:v>
                </c:pt>
                <c:pt idx="129">
                  <c:v>10.92</c:v>
                </c:pt>
                <c:pt idx="130">
                  <c:v>7.05</c:v>
                </c:pt>
                <c:pt idx="131">
                  <c:v>7.38</c:v>
                </c:pt>
                <c:pt idx="132">
                  <c:v>10.02</c:v>
                </c:pt>
                <c:pt idx="133">
                  <c:v>9.8699999999999992</c:v>
                </c:pt>
                <c:pt idx="134">
                  <c:v>9.7799999999999994</c:v>
                </c:pt>
                <c:pt idx="135">
                  <c:v>9.73</c:v>
                </c:pt>
                <c:pt idx="136">
                  <c:v>7.84</c:v>
                </c:pt>
                <c:pt idx="137">
                  <c:v>8.35</c:v>
                </c:pt>
                <c:pt idx="138">
                  <c:v>10.96</c:v>
                </c:pt>
                <c:pt idx="139">
                  <c:v>7.05</c:v>
                </c:pt>
                <c:pt idx="140">
                  <c:v>8.83</c:v>
                </c:pt>
                <c:pt idx="141">
                  <c:v>8.77</c:v>
                </c:pt>
                <c:pt idx="142">
                  <c:v>9.16</c:v>
                </c:pt>
                <c:pt idx="143">
                  <c:v>9.06</c:v>
                </c:pt>
                <c:pt idx="144">
                  <c:v>9.23</c:v>
                </c:pt>
                <c:pt idx="145">
                  <c:v>10.28</c:v>
                </c:pt>
                <c:pt idx="146">
                  <c:v>9.1</c:v>
                </c:pt>
                <c:pt idx="147">
                  <c:v>8.85</c:v>
                </c:pt>
                <c:pt idx="148">
                  <c:v>9.82</c:v>
                </c:pt>
                <c:pt idx="149">
                  <c:v>7.61</c:v>
                </c:pt>
                <c:pt idx="150">
                  <c:v>9.92</c:v>
                </c:pt>
                <c:pt idx="151">
                  <c:v>7.33</c:v>
                </c:pt>
                <c:pt idx="152">
                  <c:v>8.1999999999999993</c:v>
                </c:pt>
                <c:pt idx="153">
                  <c:v>9.5299999999999994</c:v>
                </c:pt>
                <c:pt idx="154">
                  <c:v>8.7899999999999991</c:v>
                </c:pt>
                <c:pt idx="155">
                  <c:v>9.76</c:v>
                </c:pt>
                <c:pt idx="156">
                  <c:v>6.59</c:v>
                </c:pt>
                <c:pt idx="157">
                  <c:v>17.170000000000002</c:v>
                </c:pt>
                <c:pt idx="158">
                  <c:v>7.35</c:v>
                </c:pt>
                <c:pt idx="159">
                  <c:v>9.9</c:v>
                </c:pt>
                <c:pt idx="160">
                  <c:v>10.65</c:v>
                </c:pt>
                <c:pt idx="161">
                  <c:v>9.3000000000000007</c:v>
                </c:pt>
                <c:pt idx="162">
                  <c:v>9.9600000000000009</c:v>
                </c:pt>
                <c:pt idx="163">
                  <c:v>6.4</c:v>
                </c:pt>
                <c:pt idx="164">
                  <c:v>9.39</c:v>
                </c:pt>
                <c:pt idx="165">
                  <c:v>9.76</c:v>
                </c:pt>
                <c:pt idx="166">
                  <c:v>6.63</c:v>
                </c:pt>
                <c:pt idx="167">
                  <c:v>7.69</c:v>
                </c:pt>
                <c:pt idx="168">
                  <c:v>6.94</c:v>
                </c:pt>
                <c:pt idx="169">
                  <c:v>9.5500000000000007</c:v>
                </c:pt>
                <c:pt idx="170">
                  <c:v>9.5399999999999991</c:v>
                </c:pt>
                <c:pt idx="171">
                  <c:v>9.48</c:v>
                </c:pt>
                <c:pt idx="172">
                  <c:v>8.75</c:v>
                </c:pt>
                <c:pt idx="173">
                  <c:v>7.98</c:v>
                </c:pt>
                <c:pt idx="174">
                  <c:v>8.3000000000000007</c:v>
                </c:pt>
                <c:pt idx="175">
                  <c:v>8.4499999999999993</c:v>
                </c:pt>
                <c:pt idx="176">
                  <c:v>6.75</c:v>
                </c:pt>
                <c:pt idx="177">
                  <c:v>9.68</c:v>
                </c:pt>
                <c:pt idx="178">
                  <c:v>6.63</c:v>
                </c:pt>
                <c:pt idx="179">
                  <c:v>9.41</c:v>
                </c:pt>
                <c:pt idx="180">
                  <c:v>9.6199999999999992</c:v>
                </c:pt>
                <c:pt idx="181">
                  <c:v>9.3699999999999992</c:v>
                </c:pt>
                <c:pt idx="182">
                  <c:v>7.36</c:v>
                </c:pt>
                <c:pt idx="183">
                  <c:v>8.35</c:v>
                </c:pt>
                <c:pt idx="184">
                  <c:v>7.96</c:v>
                </c:pt>
                <c:pt idx="185">
                  <c:v>7.83</c:v>
                </c:pt>
                <c:pt idx="186">
                  <c:v>9.23</c:v>
                </c:pt>
                <c:pt idx="187">
                  <c:v>9.4700000000000006</c:v>
                </c:pt>
                <c:pt idx="188">
                  <c:v>9.89</c:v>
                </c:pt>
                <c:pt idx="189">
                  <c:v>7.49</c:v>
                </c:pt>
                <c:pt idx="190">
                  <c:v>9.2100000000000009</c:v>
                </c:pt>
                <c:pt idx="191">
                  <c:v>9.41</c:v>
                </c:pt>
                <c:pt idx="192">
                  <c:v>7.15</c:v>
                </c:pt>
                <c:pt idx="193">
                  <c:v>8.32</c:v>
                </c:pt>
                <c:pt idx="194">
                  <c:v>9.4700000000000006</c:v>
                </c:pt>
                <c:pt idx="195">
                  <c:v>9.11</c:v>
                </c:pt>
                <c:pt idx="196">
                  <c:v>10.1</c:v>
                </c:pt>
                <c:pt idx="197">
                  <c:v>9.4499999999999993</c:v>
                </c:pt>
                <c:pt idx="198">
                  <c:v>8.52</c:v>
                </c:pt>
                <c:pt idx="199">
                  <c:v>7.01</c:v>
                </c:pt>
                <c:pt idx="200">
                  <c:v>9.85</c:v>
                </c:pt>
                <c:pt idx="201">
                  <c:v>6.92</c:v>
                </c:pt>
                <c:pt idx="202">
                  <c:v>6.97</c:v>
                </c:pt>
                <c:pt idx="203">
                  <c:v>9.36</c:v>
                </c:pt>
                <c:pt idx="204">
                  <c:v>9.8000000000000007</c:v>
                </c:pt>
                <c:pt idx="205">
                  <c:v>9.24</c:v>
                </c:pt>
                <c:pt idx="206">
                  <c:v>8.93</c:v>
                </c:pt>
                <c:pt idx="207">
                  <c:v>9.0500000000000007</c:v>
                </c:pt>
                <c:pt idx="208">
                  <c:v>9.08</c:v>
                </c:pt>
                <c:pt idx="209">
                  <c:v>9.18</c:v>
                </c:pt>
                <c:pt idx="210">
                  <c:v>9.4499999999999993</c:v>
                </c:pt>
                <c:pt idx="211">
                  <c:v>8.17</c:v>
                </c:pt>
                <c:pt idx="212">
                  <c:v>9.9499999999999993</c:v>
                </c:pt>
                <c:pt idx="213">
                  <c:v>7.99</c:v>
                </c:pt>
                <c:pt idx="214">
                  <c:v>8.9499999999999993</c:v>
                </c:pt>
                <c:pt idx="215">
                  <c:v>9.5</c:v>
                </c:pt>
                <c:pt idx="216">
                  <c:v>8.77</c:v>
                </c:pt>
                <c:pt idx="217">
                  <c:v>7.29</c:v>
                </c:pt>
                <c:pt idx="218">
                  <c:v>9.64</c:v>
                </c:pt>
                <c:pt idx="219">
                  <c:v>10.91</c:v>
                </c:pt>
                <c:pt idx="220">
                  <c:v>6.92</c:v>
                </c:pt>
                <c:pt idx="221">
                  <c:v>8.31</c:v>
                </c:pt>
              </c:numCache>
            </c:numRef>
          </c:xVal>
          <c:yVal>
            <c:numRef>
              <c:f>'Średnie Spalanie'!$M$39:$M$301</c:f>
              <c:numCache>
                <c:formatCode>General</c:formatCode>
                <c:ptCount val="263"/>
                <c:pt idx="0">
                  <c:v>#N/A</c:v>
                </c:pt>
                <c:pt idx="1">
                  <c:v>#N/A</c:v>
                </c:pt>
                <c:pt idx="2">
                  <c:v>2.0000000000000462E-2</c:v>
                </c:pt>
                <c:pt idx="3">
                  <c:v>#N/A</c:v>
                </c:pt>
                <c:pt idx="4">
                  <c:v>#N/A</c:v>
                </c:pt>
                <c:pt idx="5">
                  <c:v>0.46999999999999975</c:v>
                </c:pt>
                <c:pt idx="6">
                  <c:v>-0.20999999999999996</c:v>
                </c:pt>
                <c:pt idx="7">
                  <c:v>#N/A</c:v>
                </c:pt>
                <c:pt idx="8">
                  <c:v>#N/A</c:v>
                </c:pt>
                <c:pt idx="9">
                  <c:v>-0.12000000000000011</c:v>
                </c:pt>
                <c:pt idx="10">
                  <c:v>0.3100000000000005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7.0000000000000284E-2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9.0000000000000746E-2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9.9999999999997868E-3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-0.25999999999999979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-0.22999999999999954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-0.1800000000000006</c:v>
                </c:pt>
                <c:pt idx="86">
                  <c:v>#N/A</c:v>
                </c:pt>
                <c:pt idx="87">
                  <c:v>-8.9999999999999858E-2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-0.34999999999999964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-0.41999999999999993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-4.0000000000000036E-2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-0.28000000000000025</c:v>
                </c:pt>
                <c:pt idx="125">
                  <c:v>#N/A</c:v>
                </c:pt>
                <c:pt idx="126">
                  <c:v>#N/A</c:v>
                </c:pt>
                <c:pt idx="127">
                  <c:v>-0.28000000000000025</c:v>
                </c:pt>
                <c:pt idx="128">
                  <c:v>#N/A</c:v>
                </c:pt>
                <c:pt idx="129">
                  <c:v>#N/A</c:v>
                </c:pt>
                <c:pt idx="130">
                  <c:v>-0.34999999999999964</c:v>
                </c:pt>
                <c:pt idx="131">
                  <c:v>-0.17999999999999972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6.0000000000000497E-2</c:v>
                </c:pt>
                <c:pt idx="137">
                  <c:v>#N/A</c:v>
                </c:pt>
                <c:pt idx="138">
                  <c:v>#N/A</c:v>
                </c:pt>
                <c:pt idx="139">
                  <c:v>-0.14999999999999947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-0.20999999999999996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9.9999999999997868E-3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0</c:v>
                </c:pt>
                <c:pt idx="164">
                  <c:v>#N/A</c:v>
                </c:pt>
                <c:pt idx="165">
                  <c:v>#N/A</c:v>
                </c:pt>
                <c:pt idx="166">
                  <c:v>-0.22999999999999954</c:v>
                </c:pt>
                <c:pt idx="167">
                  <c:v>#N/A</c:v>
                </c:pt>
                <c:pt idx="168">
                  <c:v>5.9999999999999609E-2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0.15000000000000036</c:v>
                </c:pt>
                <c:pt idx="177">
                  <c:v>#N/A</c:v>
                </c:pt>
                <c:pt idx="178">
                  <c:v>-0.12999999999999989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-0.16000000000000014</c:v>
                </c:pt>
                <c:pt idx="183">
                  <c:v>#N/A</c:v>
                </c:pt>
                <c:pt idx="184">
                  <c:v>0.13999999999999968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-0.21999999999999975</c:v>
                </c:pt>
                <c:pt idx="202">
                  <c:v>3.0000000000000249E-2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-0.19000000000000039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-0.19000000000000039</c:v>
                </c:pt>
                <c:pt idx="218">
                  <c:v>#N/A</c:v>
                </c:pt>
                <c:pt idx="219">
                  <c:v>#N/A</c:v>
                </c:pt>
                <c:pt idx="220">
                  <c:v>0.17999999999999972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</c:numCache>
            </c:numRef>
          </c:yVal>
          <c:smooth val="0"/>
        </c:ser>
        <c:ser>
          <c:idx val="1"/>
          <c:order val="4"/>
          <c:tx>
            <c:strRef>
              <c:f>'Średnie Spalanie'!$S$7:$T$7</c:f>
              <c:strCache>
                <c:ptCount val="1"/>
                <c:pt idx="0">
                  <c:v>med [l] 0,06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9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Lit>
              <c:formatCode>General</c:formatCode>
              <c:ptCount val="1"/>
              <c:pt idx="0">
                <c:v>5</c:v>
              </c:pt>
            </c:numLit>
          </c:xVal>
          <c:yVal>
            <c:numRef>
              <c:f>'Średnie Spalanie'!$T$7</c:f>
              <c:numCache>
                <c:formatCode>0.00</c:formatCode>
                <c:ptCount val="1"/>
                <c:pt idx="0">
                  <c:v>6.0000000000000497E-2</c:v>
                </c:pt>
              </c:numCache>
            </c:numRef>
          </c:yVal>
          <c:smooth val="0"/>
        </c:ser>
        <c:ser>
          <c:idx val="2"/>
          <c:order val="5"/>
          <c:tx>
            <c:strRef>
              <c:f>'Średnie Spalanie'!$S$8:$T$8</c:f>
              <c:strCache>
                <c:ptCount val="1"/>
                <c:pt idx="0">
                  <c:v>śr [l] 0,23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6"/>
            <c:spPr>
              <a:solidFill>
                <a:srgbClr val="969696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xVal>
            <c:numLit>
              <c:formatCode>General</c:formatCode>
              <c:ptCount val="1"/>
              <c:pt idx="0">
                <c:v>5</c:v>
              </c:pt>
            </c:numLit>
          </c:xVal>
          <c:yVal>
            <c:numRef>
              <c:f>'Średnie Spalanie'!$T$8</c:f>
              <c:numCache>
                <c:formatCode>0.00</c:formatCode>
                <c:ptCount val="1"/>
                <c:pt idx="0">
                  <c:v>0.23071428571428573</c:v>
                </c:pt>
              </c:numCache>
            </c:numRef>
          </c:yVal>
          <c:smooth val="0"/>
        </c:ser>
        <c:ser>
          <c:idx val="3"/>
          <c:order val="6"/>
          <c:tx>
            <c:strRef>
              <c:f>'Średnie Spalanie'!$S$10:$T$10</c:f>
              <c:strCache>
                <c:ptCount val="1"/>
                <c:pt idx="0">
                  <c:v>med [%] 0,63</c:v>
                </c:pt>
              </c:strCache>
            </c:strRef>
          </c:tx>
          <c:spPr>
            <a:ln w="19050">
              <a:noFill/>
            </a:ln>
          </c:spPr>
          <c:marker>
            <c:symbol val="none"/>
          </c:marker>
          <c:xVal>
            <c:numLit>
              <c:formatCode>General</c:formatCode>
              <c:ptCount val="1"/>
              <c:pt idx="0">
                <c:v>1</c:v>
              </c:pt>
            </c:numLit>
          </c:xVal>
          <c:yVal>
            <c:numLit>
              <c:formatCode>General</c:formatCode>
              <c:ptCount val="1"/>
              <c:pt idx="0">
                <c:v>0</c:v>
              </c:pt>
            </c:numLit>
          </c:yVal>
          <c:smooth val="0"/>
        </c:ser>
        <c:ser>
          <c:idx val="4"/>
          <c:order val="7"/>
          <c:tx>
            <c:strRef>
              <c:f>'Średnie Spalanie'!$S$11:$T$11</c:f>
              <c:strCache>
                <c:ptCount val="1"/>
                <c:pt idx="0">
                  <c:v>śr [%] 0,42</c:v>
                </c:pt>
              </c:strCache>
            </c:strRef>
          </c:tx>
          <c:spPr>
            <a:ln w="19050">
              <a:noFill/>
            </a:ln>
          </c:spPr>
          <c:marker>
            <c:symbol val="none"/>
          </c:marker>
          <c:xVal>
            <c:numLit>
              <c:formatCode>General</c:formatCode>
              <c:ptCount val="1"/>
              <c:pt idx="0">
                <c:v>0</c:v>
              </c:pt>
            </c:numLit>
          </c:xVal>
          <c:yVal>
            <c:numLit>
              <c:formatCode>General</c:formatCode>
              <c:ptCount val="1"/>
              <c:pt idx="0">
                <c:v>0</c:v>
              </c:pt>
            </c:numLit>
          </c:yVal>
          <c:smooth val="0"/>
        </c:ser>
        <c:ser>
          <c:idx val="9"/>
          <c:order val="8"/>
          <c:tx>
            <c:strRef>
              <c:f>'Średnie Spalanie'!$S$40:$W$40</c:f>
              <c:strCache>
                <c:ptCount val="1"/>
                <c:pt idx="0">
                  <c:v>błąd  miasto 0,16 l = 1,7 %</c:v>
                </c:pt>
              </c:strCache>
            </c:strRef>
          </c:tx>
          <c:spPr>
            <a:ln w="19050">
              <a:noFill/>
            </a:ln>
          </c:spPr>
          <c:marker>
            <c:symbol val="none"/>
          </c:marker>
          <c:xVal>
            <c:numLit>
              <c:formatCode>General</c:formatCode>
              <c:ptCount val="1"/>
              <c:pt idx="0">
                <c:v>0</c:v>
              </c:pt>
            </c:numLit>
          </c:xVal>
          <c:yVal>
            <c:numLit>
              <c:formatCode>General</c:formatCode>
              <c:ptCount val="1"/>
              <c:pt idx="0">
                <c:v>0</c:v>
              </c:pt>
            </c:numLit>
          </c:yVal>
          <c:smooth val="0"/>
        </c:ser>
        <c:ser>
          <c:idx val="10"/>
          <c:order val="9"/>
          <c:tx>
            <c:strRef>
              <c:f>'Średnie Spalanie'!$S$41:$W$41</c:f>
              <c:strCache>
                <c:ptCount val="1"/>
                <c:pt idx="0">
                  <c:v>błąd trasa -0,05 l = -0,7 %</c:v>
                </c:pt>
              </c:strCache>
            </c:strRef>
          </c:tx>
          <c:spPr>
            <a:ln w="19050">
              <a:noFill/>
            </a:ln>
          </c:spPr>
          <c:marker>
            <c:symbol val="none"/>
          </c:marker>
          <c:xVal>
            <c:numLit>
              <c:formatCode>General</c:formatCode>
              <c:ptCount val="1"/>
              <c:pt idx="0">
                <c:v>0</c:v>
              </c:pt>
            </c:numLit>
          </c:xVal>
          <c:yVal>
            <c:numLit>
              <c:formatCode>General</c:formatCode>
              <c:ptCount val="1"/>
              <c:pt idx="0">
                <c:v>0</c:v>
              </c:pt>
            </c:numLit>
          </c:yVal>
          <c:smooth val="0"/>
        </c:ser>
        <c:ser>
          <c:idx val="7"/>
          <c:order val="10"/>
          <c:tx>
            <c:strRef>
              <c:f>'Średnie Spalanie'!$S$16:$W$16</c:f>
              <c:strCache>
                <c:ptCount val="1"/>
                <c:pt idx="0">
                  <c:v>miasto med [l] 9,84 /N 114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'Średnie Spalanie'!$T$17</c:f>
              <c:numCache>
                <c:formatCode>0.00</c:formatCode>
                <c:ptCount val="1"/>
                <c:pt idx="0">
                  <c:v>9.8350000000000009</c:v>
                </c:pt>
              </c:numCache>
            </c:numRef>
          </c:xVal>
          <c:yVal>
            <c:numLit>
              <c:formatCode>General</c:formatCode>
              <c:ptCount val="1"/>
              <c:pt idx="0">
                <c:v>0</c:v>
              </c:pt>
            </c:numLit>
          </c:yVal>
          <c:smooth val="0"/>
        </c:ser>
        <c:ser>
          <c:idx val="8"/>
          <c:order val="11"/>
          <c:tx>
            <c:strRef>
              <c:f>'Średnie Spalanie'!$S$21:$W$21</c:f>
              <c:strCache>
                <c:ptCount val="1"/>
                <c:pt idx="0">
                  <c:v>trasa med [l] 7,05 /N 35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7"/>
            <c:spPr>
              <a:solidFill>
                <a:srgbClr val="00FF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'Średnie Spalanie'!$T$22</c:f>
              <c:numCache>
                <c:formatCode>0.00</c:formatCode>
                <c:ptCount val="1"/>
                <c:pt idx="0">
                  <c:v>7.05</c:v>
                </c:pt>
              </c:numCache>
            </c:numRef>
          </c:xVal>
          <c:yVal>
            <c:numLit>
              <c:formatCode>General</c:formatCode>
              <c:ptCount val="1"/>
              <c:pt idx="0">
                <c:v>0</c:v>
              </c:pt>
            </c:numLit>
          </c:yVal>
          <c:smooth val="0"/>
        </c:ser>
        <c:ser>
          <c:idx val="12"/>
          <c:order val="12"/>
          <c:tx>
            <c:v>Teoret. miasto [l] 7,6</c:v>
          </c:tx>
          <c:spPr>
            <a:ln w="19050">
              <a:noFill/>
            </a:ln>
          </c:spPr>
          <c:marker>
            <c:symbol val="x"/>
            <c:size val="5"/>
            <c:spPr>
              <a:solidFill>
                <a:srgbClr val="FF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7.6</c:v>
              </c:pt>
            </c:numLit>
          </c:xVal>
          <c:yVal>
            <c:numLit>
              <c:formatCode>General</c:formatCode>
              <c:ptCount val="1"/>
              <c:pt idx="0">
                <c:v>-0.03</c:v>
              </c:pt>
            </c:numLit>
          </c:yVal>
          <c:smooth val="0"/>
        </c:ser>
        <c:ser>
          <c:idx val="11"/>
          <c:order val="13"/>
          <c:tx>
            <c:v>Teoret. trasa [l] 5,2</c:v>
          </c:tx>
          <c:spPr>
            <a:ln w="19050">
              <a:noFill/>
            </a:ln>
          </c:spPr>
          <c:marker>
            <c:symbol val="x"/>
            <c:size val="5"/>
            <c:spPr>
              <a:solidFill>
                <a:srgbClr val="00FF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5.2</c:v>
              </c:pt>
            </c:numLit>
          </c:xVal>
          <c:yVal>
            <c:numLit>
              <c:formatCode>General</c:formatCode>
              <c:ptCount val="1"/>
              <c:pt idx="0">
                <c:v>-0.03</c:v>
              </c:pt>
            </c:numLit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350960"/>
        <c:axId val="150351520"/>
      </c:scatterChart>
      <c:valAx>
        <c:axId val="150350960"/>
        <c:scaling>
          <c:orientation val="minMax"/>
          <c:max val="12"/>
          <c:min val="5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0351520"/>
        <c:crosses val="autoZero"/>
        <c:crossBetween val="midCat"/>
        <c:majorUnit val="1"/>
        <c:minorUnit val="0.5"/>
      </c:valAx>
      <c:valAx>
        <c:axId val="150351520"/>
        <c:scaling>
          <c:orientation val="minMax"/>
          <c:max val="1"/>
          <c:min val="-1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0350960"/>
        <c:crosses val="autoZero"/>
        <c:crossBetween val="midCat"/>
        <c:majorUnit val="0.1"/>
      </c:valAx>
      <c:spPr>
        <a:noFill/>
        <a:ln w="25400">
          <a:noFill/>
        </a:ln>
      </c:spPr>
    </c:plotArea>
    <c:legend>
      <c:legendPos val="r"/>
      <c:legendEntry>
        <c:idx val="10"/>
        <c:txPr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legendEntry>
      <c:legendEntry>
        <c:idx val="11"/>
        <c:txPr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legendEntry>
      <c:layout>
        <c:manualLayout>
          <c:xMode val="edge"/>
          <c:yMode val="edge"/>
          <c:x val="2.7044197600299962E-2"/>
          <c:y val="7.8642416354892733E-2"/>
          <c:w val="0.93701396700412454"/>
          <c:h val="0.16820245080993887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/>
              <a:t>Pomiar: 6 l/100 km</a:t>
            </a:r>
            <a:endParaRPr lang="en-US" sz="16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v>Funkcja przynależności</c:v>
          </c:tx>
          <c:spPr>
            <a:ln w="254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10000"/>
              </a:solidFill>
              <a:ln w="25400">
                <a:solidFill>
                  <a:srgbClr val="010000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FFFFFF">
                    <a:lumMod val="85000"/>
                  </a:srgbClr>
                </a:solidFill>
                <a:ln w="12700">
                  <a:solidFill>
                    <a:srgbClr val="FFFFFF">
                      <a:lumMod val="75000"/>
                    </a:srgbClr>
                  </a:solidFill>
                </a:ln>
                <a:effectLst/>
              </c:spPr>
            </c:marker>
            <c:bubble3D val="0"/>
          </c:dPt>
          <c:dPt>
            <c:idx val="1"/>
            <c:marker>
              <c:symbol val="circle"/>
              <c:size val="5"/>
              <c:spPr>
                <a:solidFill>
                  <a:srgbClr val="FFFFFF">
                    <a:lumMod val="75000"/>
                  </a:srgbClr>
                </a:solidFill>
                <a:ln w="12700">
                  <a:solidFill>
                    <a:srgbClr val="FFFFFF">
                      <a:lumMod val="75000"/>
                    </a:srgbClr>
                  </a:solidFill>
                </a:ln>
                <a:effectLst/>
              </c:spPr>
            </c:marker>
            <c:bubble3D val="0"/>
          </c:dPt>
          <c:dPt>
            <c:idx val="6"/>
            <c:marker>
              <c:symbol val="circle"/>
              <c:size val="5"/>
              <c:spPr>
                <a:solidFill>
                  <a:srgbClr val="010000">
                    <a:lumMod val="50000"/>
                    <a:lumOff val="50000"/>
                  </a:srgbClr>
                </a:solidFill>
                <a:ln w="50800">
                  <a:solidFill>
                    <a:srgbClr val="FF0000"/>
                  </a:solidFill>
                </a:ln>
                <a:effectLst/>
              </c:spPr>
            </c:marker>
            <c:bubble3D val="0"/>
          </c:dPt>
          <c:dPt>
            <c:idx val="11"/>
            <c:marker>
              <c:symbol val="circle"/>
              <c:size val="5"/>
              <c:spPr>
                <a:solidFill>
                  <a:srgbClr val="FFFFFF">
                    <a:lumMod val="75000"/>
                  </a:srgbClr>
                </a:solidFill>
                <a:ln w="12700">
                  <a:solidFill>
                    <a:srgbClr val="FFFFFF">
                      <a:lumMod val="75000"/>
                    </a:srgbClr>
                  </a:solidFill>
                </a:ln>
                <a:effectLst/>
              </c:spPr>
            </c:marker>
            <c:bubble3D val="0"/>
          </c:dPt>
          <c:dPt>
            <c:idx val="12"/>
            <c:marker>
              <c:symbol val="circle"/>
              <c:size val="5"/>
              <c:spPr>
                <a:solidFill>
                  <a:srgbClr val="FFFFFF">
                    <a:lumMod val="75000"/>
                  </a:srgbClr>
                </a:solidFill>
                <a:ln w="12700">
                  <a:solidFill>
                    <a:srgbClr val="FFFFFF">
                      <a:lumMod val="75000"/>
                    </a:srgbClr>
                  </a:solidFill>
                </a:ln>
                <a:effectLst/>
              </c:spPr>
            </c:marker>
            <c:bubble3D val="0"/>
          </c:dPt>
          <c:cat>
            <c:numRef>
              <c:f>'Średnie Spalanie'!$AP$33:$AP$46</c:f>
              <c:numCache>
                <c:formatCode>General</c:formatCode>
                <c:ptCount val="14"/>
                <c:pt idx="0">
                  <c:v>5.3999999999999986</c:v>
                </c:pt>
                <c:pt idx="1">
                  <c:v>5.4999999999999982</c:v>
                </c:pt>
                <c:pt idx="2">
                  <c:v>5.5999999999999979</c:v>
                </c:pt>
                <c:pt idx="3">
                  <c:v>5.6999999999999975</c:v>
                </c:pt>
                <c:pt idx="4">
                  <c:v>5.7999999999999972</c:v>
                </c:pt>
                <c:pt idx="5">
                  <c:v>5.8999999999999968</c:v>
                </c:pt>
                <c:pt idx="6">
                  <c:v>5.9999999999999964</c:v>
                </c:pt>
                <c:pt idx="7">
                  <c:v>6.0999999999999961</c:v>
                </c:pt>
                <c:pt idx="8">
                  <c:v>6.1999999999999957</c:v>
                </c:pt>
                <c:pt idx="9">
                  <c:v>6.2999999999999954</c:v>
                </c:pt>
                <c:pt idx="10">
                  <c:v>6.399999999999995</c:v>
                </c:pt>
                <c:pt idx="11">
                  <c:v>6.4999999999999947</c:v>
                </c:pt>
                <c:pt idx="12">
                  <c:v>6.6</c:v>
                </c:pt>
              </c:numCache>
            </c:numRef>
          </c:cat>
          <c:val>
            <c:numRef>
              <c:f>'Średnie Spalanie'!$AR$33:$AR$45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0.30555555555555536</c:v>
                </c:pt>
                <c:pt idx="3">
                  <c:v>0.609375</c:v>
                </c:pt>
                <c:pt idx="4">
                  <c:v>0.82638888888888884</c:v>
                </c:pt>
                <c:pt idx="5">
                  <c:v>0.95659722222222221</c:v>
                </c:pt>
                <c:pt idx="6">
                  <c:v>1</c:v>
                </c:pt>
                <c:pt idx="7">
                  <c:v>0.95659722222222221</c:v>
                </c:pt>
                <c:pt idx="8">
                  <c:v>0.82638888888888884</c:v>
                </c:pt>
                <c:pt idx="9">
                  <c:v>0.609375</c:v>
                </c:pt>
                <c:pt idx="10">
                  <c:v>0.30555555555555536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473056"/>
        <c:axId val="194473616"/>
      </c:lineChart>
      <c:catAx>
        <c:axId val="194473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4473616"/>
        <c:crosses val="autoZero"/>
        <c:auto val="1"/>
        <c:lblAlgn val="ctr"/>
        <c:lblOffset val="100"/>
        <c:noMultiLvlLbl val="0"/>
      </c:catAx>
      <c:valAx>
        <c:axId val="194473616"/>
        <c:scaling>
          <c:orientation val="minMax"/>
          <c:max val="1"/>
        </c:scaling>
        <c:delete val="0"/>
        <c:axPos val="l"/>
        <c:majorGridlines>
          <c:spPr>
            <a:ln w="1270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4473056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l-PL" sz="1800"/>
              <a:t>Histogram zużycia paliwa</a:t>
            </a:r>
          </a:p>
        </c:rich>
      </c:tx>
      <c:layout>
        <c:manualLayout>
          <c:xMode val="edge"/>
          <c:yMode val="edge"/>
          <c:x val="0.36636014248218973"/>
          <c:y val="2.531362747745555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351568615891666E-2"/>
          <c:y val="0.24089883608877571"/>
          <c:w val="0.91536540374910369"/>
          <c:h val="0.5911131104027100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'Średnie Spalanie'!$AF$114</c:f>
              <c:strCache>
                <c:ptCount val="1"/>
                <c:pt idx="0">
                  <c:v>Trasa rozmyte [l] 7,0  /N 35</c:v>
                </c:pt>
              </c:strCache>
            </c:strRef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'Średnie Spalanie'!$Y$30:$Y$100</c:f>
              <c:numCache>
                <c:formatCode>0.0</c:formatCode>
                <c:ptCount val="71"/>
                <c:pt idx="0">
                  <c:v>5</c:v>
                </c:pt>
                <c:pt idx="1">
                  <c:v>5.0999999999999996</c:v>
                </c:pt>
                <c:pt idx="2">
                  <c:v>5.1999999999999993</c:v>
                </c:pt>
                <c:pt idx="3">
                  <c:v>5.2999999999999989</c:v>
                </c:pt>
                <c:pt idx="4">
                  <c:v>5.3999999999999986</c:v>
                </c:pt>
                <c:pt idx="5">
                  <c:v>5.4999999999999982</c:v>
                </c:pt>
                <c:pt idx="6">
                  <c:v>5.5999999999999979</c:v>
                </c:pt>
                <c:pt idx="7">
                  <c:v>5.6999999999999975</c:v>
                </c:pt>
                <c:pt idx="8">
                  <c:v>5.7999999999999972</c:v>
                </c:pt>
                <c:pt idx="9">
                  <c:v>5.8999999999999968</c:v>
                </c:pt>
                <c:pt idx="10">
                  <c:v>5.9999999999999964</c:v>
                </c:pt>
                <c:pt idx="11">
                  <c:v>6.0999999999999961</c:v>
                </c:pt>
                <c:pt idx="12">
                  <c:v>6.1999999999999957</c:v>
                </c:pt>
                <c:pt idx="13">
                  <c:v>6.2999999999999954</c:v>
                </c:pt>
                <c:pt idx="14">
                  <c:v>6.399999999999995</c:v>
                </c:pt>
                <c:pt idx="15">
                  <c:v>6.4999999999999947</c:v>
                </c:pt>
                <c:pt idx="16">
                  <c:v>6.5999999999999943</c:v>
                </c:pt>
                <c:pt idx="17">
                  <c:v>6.699999999999994</c:v>
                </c:pt>
                <c:pt idx="18">
                  <c:v>6.7999999999999936</c:v>
                </c:pt>
                <c:pt idx="19">
                  <c:v>6.8999999999999932</c:v>
                </c:pt>
                <c:pt idx="20">
                  <c:v>6.9999999999999929</c:v>
                </c:pt>
                <c:pt idx="21">
                  <c:v>7.0999999999999925</c:v>
                </c:pt>
                <c:pt idx="22">
                  <c:v>7.1999999999999922</c:v>
                </c:pt>
                <c:pt idx="23">
                  <c:v>7.2999999999999918</c:v>
                </c:pt>
                <c:pt idx="24">
                  <c:v>7.3999999999999915</c:v>
                </c:pt>
                <c:pt idx="25">
                  <c:v>7.4999999999999911</c:v>
                </c:pt>
                <c:pt idx="26">
                  <c:v>7.5999999999999908</c:v>
                </c:pt>
                <c:pt idx="27">
                  <c:v>7.6999999999999904</c:v>
                </c:pt>
                <c:pt idx="28">
                  <c:v>7.7999999999999901</c:v>
                </c:pt>
                <c:pt idx="29">
                  <c:v>7.8999999999999897</c:v>
                </c:pt>
                <c:pt idx="30">
                  <c:v>7.9999999999999893</c:v>
                </c:pt>
                <c:pt idx="31">
                  <c:v>8.099999999999989</c:v>
                </c:pt>
                <c:pt idx="32">
                  <c:v>8.1999999999999886</c:v>
                </c:pt>
                <c:pt idx="33">
                  <c:v>8.2999999999999883</c:v>
                </c:pt>
                <c:pt idx="34">
                  <c:v>8.3999999999999879</c:v>
                </c:pt>
                <c:pt idx="35">
                  <c:v>8.4999999999999876</c:v>
                </c:pt>
                <c:pt idx="36">
                  <c:v>8.5999999999999872</c:v>
                </c:pt>
                <c:pt idx="37">
                  <c:v>8.6999999999999869</c:v>
                </c:pt>
                <c:pt idx="38">
                  <c:v>8.7999999999999865</c:v>
                </c:pt>
                <c:pt idx="39">
                  <c:v>8.8999999999999861</c:v>
                </c:pt>
                <c:pt idx="40">
                  <c:v>8.9999999999999858</c:v>
                </c:pt>
                <c:pt idx="41">
                  <c:v>9.0999999999999854</c:v>
                </c:pt>
                <c:pt idx="42">
                  <c:v>9.1999999999999851</c:v>
                </c:pt>
                <c:pt idx="43">
                  <c:v>9.2999999999999847</c:v>
                </c:pt>
                <c:pt idx="44">
                  <c:v>9.3999999999999844</c:v>
                </c:pt>
                <c:pt idx="45">
                  <c:v>9.499999999999984</c:v>
                </c:pt>
                <c:pt idx="46">
                  <c:v>9.5999999999999837</c:v>
                </c:pt>
                <c:pt idx="47">
                  <c:v>9.6999999999999833</c:v>
                </c:pt>
                <c:pt idx="48">
                  <c:v>9.7999999999999829</c:v>
                </c:pt>
                <c:pt idx="49">
                  <c:v>9.8999999999999826</c:v>
                </c:pt>
                <c:pt idx="50">
                  <c:v>9.9999999999999822</c:v>
                </c:pt>
                <c:pt idx="51">
                  <c:v>10.099999999999982</c:v>
                </c:pt>
                <c:pt idx="52">
                  <c:v>10.199999999999982</c:v>
                </c:pt>
                <c:pt idx="53">
                  <c:v>10.299999999999981</c:v>
                </c:pt>
                <c:pt idx="54">
                  <c:v>10.399999999999981</c:v>
                </c:pt>
                <c:pt idx="55">
                  <c:v>10.49999999999998</c:v>
                </c:pt>
                <c:pt idx="56">
                  <c:v>10.59999999999998</c:v>
                </c:pt>
                <c:pt idx="57">
                  <c:v>10.69999999999998</c:v>
                </c:pt>
                <c:pt idx="58">
                  <c:v>10.799999999999979</c:v>
                </c:pt>
                <c:pt idx="59">
                  <c:v>10.899999999999979</c:v>
                </c:pt>
                <c:pt idx="60">
                  <c:v>10.999999999999979</c:v>
                </c:pt>
                <c:pt idx="61">
                  <c:v>11.099999999999978</c:v>
                </c:pt>
                <c:pt idx="62">
                  <c:v>11.199999999999978</c:v>
                </c:pt>
                <c:pt idx="63">
                  <c:v>11.299999999999978</c:v>
                </c:pt>
                <c:pt idx="64">
                  <c:v>11.399999999999977</c:v>
                </c:pt>
                <c:pt idx="65">
                  <c:v>11.499999999999977</c:v>
                </c:pt>
                <c:pt idx="66">
                  <c:v>11.599999999999977</c:v>
                </c:pt>
                <c:pt idx="67">
                  <c:v>11.699999999999976</c:v>
                </c:pt>
                <c:pt idx="68">
                  <c:v>11.799999999999976</c:v>
                </c:pt>
                <c:pt idx="69">
                  <c:v>11.899999999999975</c:v>
                </c:pt>
                <c:pt idx="70">
                  <c:v>11.999999999999975</c:v>
                </c:pt>
              </c:numCache>
            </c:numRef>
          </c:cat>
          <c:val>
            <c:numRef>
              <c:f>'Średnie Spalanie'!$AG$30:$AG$100</c:f>
              <c:numCache>
                <c:formatCode>General</c:formatCode>
                <c:ptCount val="7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0.15277777777777768</c:v>
                </c:pt>
                <c:pt idx="11">
                  <c:v>0.3046875</c:v>
                </c:pt>
                <c:pt idx="12">
                  <c:v>1.0243055555555551</c:v>
                </c:pt>
                <c:pt idx="13">
                  <c:v>1.8498263888888888</c:v>
                </c:pt>
                <c:pt idx="14">
                  <c:v>2.9157986111111107</c:v>
                </c:pt>
                <c:pt idx="15">
                  <c:v>4.177083333333333</c:v>
                </c:pt>
                <c:pt idx="16">
                  <c:v>5.5034722222222223</c:v>
                </c:pt>
                <c:pt idx="17">
                  <c:v>7.3758680555555545</c:v>
                </c:pt>
                <c:pt idx="18">
                  <c:v>8.7439236111111107</c:v>
                </c:pt>
                <c:pt idx="19">
                  <c:v>9.8098958333333321</c:v>
                </c:pt>
                <c:pt idx="20">
                  <c:v>10.375868055555554</c:v>
                </c:pt>
                <c:pt idx="21">
                  <c:v>9.9817708333333321</c:v>
                </c:pt>
                <c:pt idx="22">
                  <c:v>9.5052083333333321</c:v>
                </c:pt>
                <c:pt idx="23">
                  <c:v>8.3090277777777768</c:v>
                </c:pt>
                <c:pt idx="24">
                  <c:v>7.0494791666666661</c:v>
                </c:pt>
                <c:pt idx="25">
                  <c:v>5.5494791666666661</c:v>
                </c:pt>
                <c:pt idx="26">
                  <c:v>4.3298611111111107</c:v>
                </c:pt>
                <c:pt idx="27">
                  <c:v>3.7430555555555554</c:v>
                </c:pt>
                <c:pt idx="28">
                  <c:v>2.958333333333333</c:v>
                </c:pt>
                <c:pt idx="29">
                  <c:v>2.5225694444444446</c:v>
                </c:pt>
                <c:pt idx="30">
                  <c:v>2.1319444444444442</c:v>
                </c:pt>
                <c:pt idx="31">
                  <c:v>1.5659722222222223</c:v>
                </c:pt>
                <c:pt idx="32">
                  <c:v>1.1319444444444442</c:v>
                </c:pt>
                <c:pt idx="33">
                  <c:v>0.609375</c:v>
                </c:pt>
                <c:pt idx="34">
                  <c:v>0.30555555555555536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</c:numCache>
            </c:numRef>
          </c:val>
        </c:ser>
        <c:ser>
          <c:idx val="2"/>
          <c:order val="1"/>
          <c:tx>
            <c:strRef>
              <c:f>'Średnie Spalanie'!$AF$113</c:f>
              <c:strCache>
                <c:ptCount val="1"/>
                <c:pt idx="0">
                  <c:v>Miasto rozmyte [l] 9,8  /N 114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'Średnie Spalanie'!$Y$30:$Y$100</c:f>
              <c:numCache>
                <c:formatCode>0.0</c:formatCode>
                <c:ptCount val="71"/>
                <c:pt idx="0">
                  <c:v>5</c:v>
                </c:pt>
                <c:pt idx="1">
                  <c:v>5.0999999999999996</c:v>
                </c:pt>
                <c:pt idx="2">
                  <c:v>5.1999999999999993</c:v>
                </c:pt>
                <c:pt idx="3">
                  <c:v>5.2999999999999989</c:v>
                </c:pt>
                <c:pt idx="4">
                  <c:v>5.3999999999999986</c:v>
                </c:pt>
                <c:pt idx="5">
                  <c:v>5.4999999999999982</c:v>
                </c:pt>
                <c:pt idx="6">
                  <c:v>5.5999999999999979</c:v>
                </c:pt>
                <c:pt idx="7">
                  <c:v>5.6999999999999975</c:v>
                </c:pt>
                <c:pt idx="8">
                  <c:v>5.7999999999999972</c:v>
                </c:pt>
                <c:pt idx="9">
                  <c:v>5.8999999999999968</c:v>
                </c:pt>
                <c:pt idx="10">
                  <c:v>5.9999999999999964</c:v>
                </c:pt>
                <c:pt idx="11">
                  <c:v>6.0999999999999961</c:v>
                </c:pt>
                <c:pt idx="12">
                  <c:v>6.1999999999999957</c:v>
                </c:pt>
                <c:pt idx="13">
                  <c:v>6.2999999999999954</c:v>
                </c:pt>
                <c:pt idx="14">
                  <c:v>6.399999999999995</c:v>
                </c:pt>
                <c:pt idx="15">
                  <c:v>6.4999999999999947</c:v>
                </c:pt>
                <c:pt idx="16">
                  <c:v>6.5999999999999943</c:v>
                </c:pt>
                <c:pt idx="17">
                  <c:v>6.699999999999994</c:v>
                </c:pt>
                <c:pt idx="18">
                  <c:v>6.7999999999999936</c:v>
                </c:pt>
                <c:pt idx="19">
                  <c:v>6.8999999999999932</c:v>
                </c:pt>
                <c:pt idx="20">
                  <c:v>6.9999999999999929</c:v>
                </c:pt>
                <c:pt idx="21">
                  <c:v>7.0999999999999925</c:v>
                </c:pt>
                <c:pt idx="22">
                  <c:v>7.1999999999999922</c:v>
                </c:pt>
                <c:pt idx="23">
                  <c:v>7.2999999999999918</c:v>
                </c:pt>
                <c:pt idx="24">
                  <c:v>7.3999999999999915</c:v>
                </c:pt>
                <c:pt idx="25">
                  <c:v>7.4999999999999911</c:v>
                </c:pt>
                <c:pt idx="26">
                  <c:v>7.5999999999999908</c:v>
                </c:pt>
                <c:pt idx="27">
                  <c:v>7.6999999999999904</c:v>
                </c:pt>
                <c:pt idx="28">
                  <c:v>7.7999999999999901</c:v>
                </c:pt>
                <c:pt idx="29">
                  <c:v>7.8999999999999897</c:v>
                </c:pt>
                <c:pt idx="30">
                  <c:v>7.9999999999999893</c:v>
                </c:pt>
                <c:pt idx="31">
                  <c:v>8.099999999999989</c:v>
                </c:pt>
                <c:pt idx="32">
                  <c:v>8.1999999999999886</c:v>
                </c:pt>
                <c:pt idx="33">
                  <c:v>8.2999999999999883</c:v>
                </c:pt>
                <c:pt idx="34">
                  <c:v>8.3999999999999879</c:v>
                </c:pt>
                <c:pt idx="35">
                  <c:v>8.4999999999999876</c:v>
                </c:pt>
                <c:pt idx="36">
                  <c:v>8.5999999999999872</c:v>
                </c:pt>
                <c:pt idx="37">
                  <c:v>8.6999999999999869</c:v>
                </c:pt>
                <c:pt idx="38">
                  <c:v>8.7999999999999865</c:v>
                </c:pt>
                <c:pt idx="39">
                  <c:v>8.8999999999999861</c:v>
                </c:pt>
                <c:pt idx="40">
                  <c:v>8.9999999999999858</c:v>
                </c:pt>
                <c:pt idx="41">
                  <c:v>9.0999999999999854</c:v>
                </c:pt>
                <c:pt idx="42">
                  <c:v>9.1999999999999851</c:v>
                </c:pt>
                <c:pt idx="43">
                  <c:v>9.2999999999999847</c:v>
                </c:pt>
                <c:pt idx="44">
                  <c:v>9.3999999999999844</c:v>
                </c:pt>
                <c:pt idx="45">
                  <c:v>9.499999999999984</c:v>
                </c:pt>
                <c:pt idx="46">
                  <c:v>9.5999999999999837</c:v>
                </c:pt>
                <c:pt idx="47">
                  <c:v>9.6999999999999833</c:v>
                </c:pt>
                <c:pt idx="48">
                  <c:v>9.7999999999999829</c:v>
                </c:pt>
                <c:pt idx="49">
                  <c:v>9.8999999999999826</c:v>
                </c:pt>
                <c:pt idx="50">
                  <c:v>9.9999999999999822</c:v>
                </c:pt>
                <c:pt idx="51">
                  <c:v>10.099999999999982</c:v>
                </c:pt>
                <c:pt idx="52">
                  <c:v>10.199999999999982</c:v>
                </c:pt>
                <c:pt idx="53">
                  <c:v>10.299999999999981</c:v>
                </c:pt>
                <c:pt idx="54">
                  <c:v>10.399999999999981</c:v>
                </c:pt>
                <c:pt idx="55">
                  <c:v>10.49999999999998</c:v>
                </c:pt>
                <c:pt idx="56">
                  <c:v>10.59999999999998</c:v>
                </c:pt>
                <c:pt idx="57">
                  <c:v>10.69999999999998</c:v>
                </c:pt>
                <c:pt idx="58">
                  <c:v>10.799999999999979</c:v>
                </c:pt>
                <c:pt idx="59">
                  <c:v>10.899999999999979</c:v>
                </c:pt>
                <c:pt idx="60">
                  <c:v>10.999999999999979</c:v>
                </c:pt>
                <c:pt idx="61">
                  <c:v>11.099999999999978</c:v>
                </c:pt>
                <c:pt idx="62">
                  <c:v>11.199999999999978</c:v>
                </c:pt>
                <c:pt idx="63">
                  <c:v>11.299999999999978</c:v>
                </c:pt>
                <c:pt idx="64">
                  <c:v>11.399999999999977</c:v>
                </c:pt>
                <c:pt idx="65">
                  <c:v>11.499999999999977</c:v>
                </c:pt>
                <c:pt idx="66">
                  <c:v>11.599999999999977</c:v>
                </c:pt>
                <c:pt idx="67">
                  <c:v>11.699999999999976</c:v>
                </c:pt>
                <c:pt idx="68">
                  <c:v>11.799999999999976</c:v>
                </c:pt>
                <c:pt idx="69">
                  <c:v>11.899999999999975</c:v>
                </c:pt>
                <c:pt idx="70">
                  <c:v>11.999999999999975</c:v>
                </c:pt>
              </c:numCache>
            </c:numRef>
          </c:cat>
          <c:val>
            <c:numRef>
              <c:f>'Średnie Spalanie'!$AF$30:$AF$100</c:f>
              <c:numCache>
                <c:formatCode>General</c:formatCode>
                <c:ptCount val="7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0.15277777777777768</c:v>
                </c:pt>
                <c:pt idx="33">
                  <c:v>0.45746527777777768</c:v>
                </c:pt>
                <c:pt idx="34">
                  <c:v>0.8706597222222221</c:v>
                </c:pt>
                <c:pt idx="35">
                  <c:v>1.6545138888888886</c:v>
                </c:pt>
                <c:pt idx="36">
                  <c:v>2.458333333333333</c:v>
                </c:pt>
                <c:pt idx="37">
                  <c:v>3.6119791666666661</c:v>
                </c:pt>
                <c:pt idx="38">
                  <c:v>5.3749999999999991</c:v>
                </c:pt>
                <c:pt idx="39">
                  <c:v>6.9609375</c:v>
                </c:pt>
                <c:pt idx="40">
                  <c:v>8.5711805555555536</c:v>
                </c:pt>
                <c:pt idx="41">
                  <c:v>10.922743055555554</c:v>
                </c:pt>
                <c:pt idx="42">
                  <c:v>13.2265625</c:v>
                </c:pt>
                <c:pt idx="43">
                  <c:v>15.707465277777775</c:v>
                </c:pt>
                <c:pt idx="44">
                  <c:v>18.2734375</c:v>
                </c:pt>
                <c:pt idx="45">
                  <c:v>20.2734375</c:v>
                </c:pt>
                <c:pt idx="46">
                  <c:v>21.032986111111111</c:v>
                </c:pt>
                <c:pt idx="47">
                  <c:v>21.358506944444443</c:v>
                </c:pt>
                <c:pt idx="48">
                  <c:v>21.776041666666664</c:v>
                </c:pt>
                <c:pt idx="49">
                  <c:v>21.168402777777779</c:v>
                </c:pt>
                <c:pt idx="50">
                  <c:v>19.773437499999996</c:v>
                </c:pt>
                <c:pt idx="51">
                  <c:v>18.513888888888889</c:v>
                </c:pt>
                <c:pt idx="52">
                  <c:v>16.729166666666664</c:v>
                </c:pt>
                <c:pt idx="53">
                  <c:v>15.248263888888889</c:v>
                </c:pt>
                <c:pt idx="54">
                  <c:v>14.314236111111111</c:v>
                </c:pt>
                <c:pt idx="55">
                  <c:v>13.512152777777779</c:v>
                </c:pt>
                <c:pt idx="56">
                  <c:v>12.315104166666666</c:v>
                </c:pt>
                <c:pt idx="57">
                  <c:v>10.854166666666664</c:v>
                </c:pt>
                <c:pt idx="58">
                  <c:v>9.7222222222222214</c:v>
                </c:pt>
                <c:pt idx="59">
                  <c:v>8.5920138888888893</c:v>
                </c:pt>
                <c:pt idx="60">
                  <c:v>7.5928819444444438</c:v>
                </c:pt>
                <c:pt idx="61">
                  <c:v>6.505208333333333</c:v>
                </c:pt>
                <c:pt idx="62">
                  <c:v>5.1788194444444438</c:v>
                </c:pt>
                <c:pt idx="63">
                  <c:v>3.786458333333333</c:v>
                </c:pt>
                <c:pt idx="64">
                  <c:v>2.6970486111111107</c:v>
                </c:pt>
                <c:pt idx="65">
                  <c:v>2.1527777777777777</c:v>
                </c:pt>
                <c:pt idx="66">
                  <c:v>1.6970486111111109</c:v>
                </c:pt>
                <c:pt idx="67">
                  <c:v>1.0668402777777777</c:v>
                </c:pt>
                <c:pt idx="68">
                  <c:v>0.45833333333333304</c:v>
                </c:pt>
                <c:pt idx="69">
                  <c:v>0</c:v>
                </c:pt>
                <c:pt idx="70">
                  <c:v>0</c:v>
                </c:pt>
              </c:numCache>
            </c:numRef>
          </c:val>
        </c:ser>
        <c:ser>
          <c:idx val="1"/>
          <c:order val="2"/>
          <c:tx>
            <c:strRef>
              <c:f>'Średnie Spalanie'!$AA$114</c:f>
              <c:strCache>
                <c:ptCount val="1"/>
                <c:pt idx="0">
                  <c:v>Trasa                [l] 7,1  /N 35</c:v>
                </c:pt>
              </c:strCache>
            </c:strRef>
          </c:tx>
          <c:spPr>
            <a:solidFill>
              <a:srgbClr val="008000"/>
            </a:solidFill>
            <a:ln w="25400">
              <a:noFill/>
            </a:ln>
          </c:spPr>
          <c:invertIfNegative val="0"/>
          <c:cat>
            <c:numRef>
              <c:f>'Średnie Spalanie'!$Y$30:$Y$100</c:f>
              <c:numCache>
                <c:formatCode>0.0</c:formatCode>
                <c:ptCount val="71"/>
                <c:pt idx="0">
                  <c:v>5</c:v>
                </c:pt>
                <c:pt idx="1">
                  <c:v>5.0999999999999996</c:v>
                </c:pt>
                <c:pt idx="2">
                  <c:v>5.1999999999999993</c:v>
                </c:pt>
                <c:pt idx="3">
                  <c:v>5.2999999999999989</c:v>
                </c:pt>
                <c:pt idx="4">
                  <c:v>5.3999999999999986</c:v>
                </c:pt>
                <c:pt idx="5">
                  <c:v>5.4999999999999982</c:v>
                </c:pt>
                <c:pt idx="6">
                  <c:v>5.5999999999999979</c:v>
                </c:pt>
                <c:pt idx="7">
                  <c:v>5.6999999999999975</c:v>
                </c:pt>
                <c:pt idx="8">
                  <c:v>5.7999999999999972</c:v>
                </c:pt>
                <c:pt idx="9">
                  <c:v>5.8999999999999968</c:v>
                </c:pt>
                <c:pt idx="10">
                  <c:v>5.9999999999999964</c:v>
                </c:pt>
                <c:pt idx="11">
                  <c:v>6.0999999999999961</c:v>
                </c:pt>
                <c:pt idx="12">
                  <c:v>6.1999999999999957</c:v>
                </c:pt>
                <c:pt idx="13">
                  <c:v>6.2999999999999954</c:v>
                </c:pt>
                <c:pt idx="14">
                  <c:v>6.399999999999995</c:v>
                </c:pt>
                <c:pt idx="15">
                  <c:v>6.4999999999999947</c:v>
                </c:pt>
                <c:pt idx="16">
                  <c:v>6.5999999999999943</c:v>
                </c:pt>
                <c:pt idx="17">
                  <c:v>6.699999999999994</c:v>
                </c:pt>
                <c:pt idx="18">
                  <c:v>6.7999999999999936</c:v>
                </c:pt>
                <c:pt idx="19">
                  <c:v>6.8999999999999932</c:v>
                </c:pt>
                <c:pt idx="20">
                  <c:v>6.9999999999999929</c:v>
                </c:pt>
                <c:pt idx="21">
                  <c:v>7.0999999999999925</c:v>
                </c:pt>
                <c:pt idx="22">
                  <c:v>7.1999999999999922</c:v>
                </c:pt>
                <c:pt idx="23">
                  <c:v>7.2999999999999918</c:v>
                </c:pt>
                <c:pt idx="24">
                  <c:v>7.3999999999999915</c:v>
                </c:pt>
                <c:pt idx="25">
                  <c:v>7.4999999999999911</c:v>
                </c:pt>
                <c:pt idx="26">
                  <c:v>7.5999999999999908</c:v>
                </c:pt>
                <c:pt idx="27">
                  <c:v>7.6999999999999904</c:v>
                </c:pt>
                <c:pt idx="28">
                  <c:v>7.7999999999999901</c:v>
                </c:pt>
                <c:pt idx="29">
                  <c:v>7.8999999999999897</c:v>
                </c:pt>
                <c:pt idx="30">
                  <c:v>7.9999999999999893</c:v>
                </c:pt>
                <c:pt idx="31">
                  <c:v>8.099999999999989</c:v>
                </c:pt>
                <c:pt idx="32">
                  <c:v>8.1999999999999886</c:v>
                </c:pt>
                <c:pt idx="33">
                  <c:v>8.2999999999999883</c:v>
                </c:pt>
                <c:pt idx="34">
                  <c:v>8.3999999999999879</c:v>
                </c:pt>
                <c:pt idx="35">
                  <c:v>8.4999999999999876</c:v>
                </c:pt>
                <c:pt idx="36">
                  <c:v>8.5999999999999872</c:v>
                </c:pt>
                <c:pt idx="37">
                  <c:v>8.6999999999999869</c:v>
                </c:pt>
                <c:pt idx="38">
                  <c:v>8.7999999999999865</c:v>
                </c:pt>
                <c:pt idx="39">
                  <c:v>8.8999999999999861</c:v>
                </c:pt>
                <c:pt idx="40">
                  <c:v>8.9999999999999858</c:v>
                </c:pt>
                <c:pt idx="41">
                  <c:v>9.0999999999999854</c:v>
                </c:pt>
                <c:pt idx="42">
                  <c:v>9.1999999999999851</c:v>
                </c:pt>
                <c:pt idx="43">
                  <c:v>9.2999999999999847</c:v>
                </c:pt>
                <c:pt idx="44">
                  <c:v>9.3999999999999844</c:v>
                </c:pt>
                <c:pt idx="45">
                  <c:v>9.499999999999984</c:v>
                </c:pt>
                <c:pt idx="46">
                  <c:v>9.5999999999999837</c:v>
                </c:pt>
                <c:pt idx="47">
                  <c:v>9.6999999999999833</c:v>
                </c:pt>
                <c:pt idx="48">
                  <c:v>9.7999999999999829</c:v>
                </c:pt>
                <c:pt idx="49">
                  <c:v>9.8999999999999826</c:v>
                </c:pt>
                <c:pt idx="50">
                  <c:v>9.9999999999999822</c:v>
                </c:pt>
                <c:pt idx="51">
                  <c:v>10.099999999999982</c:v>
                </c:pt>
                <c:pt idx="52">
                  <c:v>10.199999999999982</c:v>
                </c:pt>
                <c:pt idx="53">
                  <c:v>10.299999999999981</c:v>
                </c:pt>
                <c:pt idx="54">
                  <c:v>10.399999999999981</c:v>
                </c:pt>
                <c:pt idx="55">
                  <c:v>10.49999999999998</c:v>
                </c:pt>
                <c:pt idx="56">
                  <c:v>10.59999999999998</c:v>
                </c:pt>
                <c:pt idx="57">
                  <c:v>10.69999999999998</c:v>
                </c:pt>
                <c:pt idx="58">
                  <c:v>10.799999999999979</c:v>
                </c:pt>
                <c:pt idx="59">
                  <c:v>10.899999999999979</c:v>
                </c:pt>
                <c:pt idx="60">
                  <c:v>10.999999999999979</c:v>
                </c:pt>
                <c:pt idx="61">
                  <c:v>11.099999999999978</c:v>
                </c:pt>
                <c:pt idx="62">
                  <c:v>11.199999999999978</c:v>
                </c:pt>
                <c:pt idx="63">
                  <c:v>11.299999999999978</c:v>
                </c:pt>
                <c:pt idx="64">
                  <c:v>11.399999999999977</c:v>
                </c:pt>
                <c:pt idx="65">
                  <c:v>11.499999999999977</c:v>
                </c:pt>
                <c:pt idx="66">
                  <c:v>11.599999999999977</c:v>
                </c:pt>
                <c:pt idx="67">
                  <c:v>11.699999999999976</c:v>
                </c:pt>
                <c:pt idx="68">
                  <c:v>11.799999999999976</c:v>
                </c:pt>
                <c:pt idx="69">
                  <c:v>11.899999999999975</c:v>
                </c:pt>
                <c:pt idx="70">
                  <c:v>11.999999999999975</c:v>
                </c:pt>
              </c:numCache>
            </c:numRef>
          </c:cat>
          <c:val>
            <c:numRef>
              <c:f>'Średnie Spalanie'!$AB$30:$AB$100</c:f>
              <c:numCache>
                <c:formatCode>General</c:formatCode>
                <c:ptCount val="7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4</c:v>
                </c:pt>
                <c:pt idx="17">
                  <c:v>1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7</c:v>
                </c:pt>
                <c:pt idx="22">
                  <c:v>1</c:v>
                </c:pt>
                <c:pt idx="23">
                  <c:v>4</c:v>
                </c:pt>
                <c:pt idx="24">
                  <c:v>2</c:v>
                </c:pt>
                <c:pt idx="25">
                  <c:v>0</c:v>
                </c:pt>
                <c:pt idx="26">
                  <c:v>2</c:v>
                </c:pt>
                <c:pt idx="27">
                  <c:v>0</c:v>
                </c:pt>
                <c:pt idx="28">
                  <c:v>2</c:v>
                </c:pt>
                <c:pt idx="29">
                  <c:v>0</c:v>
                </c:pt>
                <c:pt idx="30">
                  <c:v>2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</c:numCache>
            </c:numRef>
          </c:val>
        </c:ser>
        <c:ser>
          <c:idx val="0"/>
          <c:order val="3"/>
          <c:tx>
            <c:strRef>
              <c:f>'Średnie Spalanie'!$AA$113</c:f>
              <c:strCache>
                <c:ptCount val="1"/>
                <c:pt idx="0">
                  <c:v>Miasto                [l] 9,5  /N 114</c:v>
                </c:pt>
              </c:strCache>
            </c:strRef>
          </c:tx>
          <c:spPr>
            <a:solidFill>
              <a:srgbClr val="800000"/>
            </a:solidFill>
            <a:ln w="25400">
              <a:noFill/>
            </a:ln>
          </c:spPr>
          <c:invertIfNegative val="0"/>
          <c:cat>
            <c:numRef>
              <c:f>'Średnie Spalanie'!$Y$30:$Y$100</c:f>
              <c:numCache>
                <c:formatCode>0.0</c:formatCode>
                <c:ptCount val="71"/>
                <c:pt idx="0">
                  <c:v>5</c:v>
                </c:pt>
                <c:pt idx="1">
                  <c:v>5.0999999999999996</c:v>
                </c:pt>
                <c:pt idx="2">
                  <c:v>5.1999999999999993</c:v>
                </c:pt>
                <c:pt idx="3">
                  <c:v>5.2999999999999989</c:v>
                </c:pt>
                <c:pt idx="4">
                  <c:v>5.3999999999999986</c:v>
                </c:pt>
                <c:pt idx="5">
                  <c:v>5.4999999999999982</c:v>
                </c:pt>
                <c:pt idx="6">
                  <c:v>5.5999999999999979</c:v>
                </c:pt>
                <c:pt idx="7">
                  <c:v>5.6999999999999975</c:v>
                </c:pt>
                <c:pt idx="8">
                  <c:v>5.7999999999999972</c:v>
                </c:pt>
                <c:pt idx="9">
                  <c:v>5.8999999999999968</c:v>
                </c:pt>
                <c:pt idx="10">
                  <c:v>5.9999999999999964</c:v>
                </c:pt>
                <c:pt idx="11">
                  <c:v>6.0999999999999961</c:v>
                </c:pt>
                <c:pt idx="12">
                  <c:v>6.1999999999999957</c:v>
                </c:pt>
                <c:pt idx="13">
                  <c:v>6.2999999999999954</c:v>
                </c:pt>
                <c:pt idx="14">
                  <c:v>6.399999999999995</c:v>
                </c:pt>
                <c:pt idx="15">
                  <c:v>6.4999999999999947</c:v>
                </c:pt>
                <c:pt idx="16">
                  <c:v>6.5999999999999943</c:v>
                </c:pt>
                <c:pt idx="17">
                  <c:v>6.699999999999994</c:v>
                </c:pt>
                <c:pt idx="18">
                  <c:v>6.7999999999999936</c:v>
                </c:pt>
                <c:pt idx="19">
                  <c:v>6.8999999999999932</c:v>
                </c:pt>
                <c:pt idx="20">
                  <c:v>6.9999999999999929</c:v>
                </c:pt>
                <c:pt idx="21">
                  <c:v>7.0999999999999925</c:v>
                </c:pt>
                <c:pt idx="22">
                  <c:v>7.1999999999999922</c:v>
                </c:pt>
                <c:pt idx="23">
                  <c:v>7.2999999999999918</c:v>
                </c:pt>
                <c:pt idx="24">
                  <c:v>7.3999999999999915</c:v>
                </c:pt>
                <c:pt idx="25">
                  <c:v>7.4999999999999911</c:v>
                </c:pt>
                <c:pt idx="26">
                  <c:v>7.5999999999999908</c:v>
                </c:pt>
                <c:pt idx="27">
                  <c:v>7.6999999999999904</c:v>
                </c:pt>
                <c:pt idx="28">
                  <c:v>7.7999999999999901</c:v>
                </c:pt>
                <c:pt idx="29">
                  <c:v>7.8999999999999897</c:v>
                </c:pt>
                <c:pt idx="30">
                  <c:v>7.9999999999999893</c:v>
                </c:pt>
                <c:pt idx="31">
                  <c:v>8.099999999999989</c:v>
                </c:pt>
                <c:pt idx="32">
                  <c:v>8.1999999999999886</c:v>
                </c:pt>
                <c:pt idx="33">
                  <c:v>8.2999999999999883</c:v>
                </c:pt>
                <c:pt idx="34">
                  <c:v>8.3999999999999879</c:v>
                </c:pt>
                <c:pt idx="35">
                  <c:v>8.4999999999999876</c:v>
                </c:pt>
                <c:pt idx="36">
                  <c:v>8.5999999999999872</c:v>
                </c:pt>
                <c:pt idx="37">
                  <c:v>8.6999999999999869</c:v>
                </c:pt>
                <c:pt idx="38">
                  <c:v>8.7999999999999865</c:v>
                </c:pt>
                <c:pt idx="39">
                  <c:v>8.8999999999999861</c:v>
                </c:pt>
                <c:pt idx="40">
                  <c:v>8.9999999999999858</c:v>
                </c:pt>
                <c:pt idx="41">
                  <c:v>9.0999999999999854</c:v>
                </c:pt>
                <c:pt idx="42">
                  <c:v>9.1999999999999851</c:v>
                </c:pt>
                <c:pt idx="43">
                  <c:v>9.2999999999999847</c:v>
                </c:pt>
                <c:pt idx="44">
                  <c:v>9.3999999999999844</c:v>
                </c:pt>
                <c:pt idx="45">
                  <c:v>9.499999999999984</c:v>
                </c:pt>
                <c:pt idx="46">
                  <c:v>9.5999999999999837</c:v>
                </c:pt>
                <c:pt idx="47">
                  <c:v>9.6999999999999833</c:v>
                </c:pt>
                <c:pt idx="48">
                  <c:v>9.7999999999999829</c:v>
                </c:pt>
                <c:pt idx="49">
                  <c:v>9.8999999999999826</c:v>
                </c:pt>
                <c:pt idx="50">
                  <c:v>9.9999999999999822</c:v>
                </c:pt>
                <c:pt idx="51">
                  <c:v>10.099999999999982</c:v>
                </c:pt>
                <c:pt idx="52">
                  <c:v>10.199999999999982</c:v>
                </c:pt>
                <c:pt idx="53">
                  <c:v>10.299999999999981</c:v>
                </c:pt>
                <c:pt idx="54">
                  <c:v>10.399999999999981</c:v>
                </c:pt>
                <c:pt idx="55">
                  <c:v>10.49999999999998</c:v>
                </c:pt>
                <c:pt idx="56">
                  <c:v>10.59999999999998</c:v>
                </c:pt>
                <c:pt idx="57">
                  <c:v>10.69999999999998</c:v>
                </c:pt>
                <c:pt idx="58">
                  <c:v>10.799999999999979</c:v>
                </c:pt>
                <c:pt idx="59">
                  <c:v>10.899999999999979</c:v>
                </c:pt>
                <c:pt idx="60">
                  <c:v>10.999999999999979</c:v>
                </c:pt>
                <c:pt idx="61">
                  <c:v>11.099999999999978</c:v>
                </c:pt>
                <c:pt idx="62">
                  <c:v>11.199999999999978</c:v>
                </c:pt>
                <c:pt idx="63">
                  <c:v>11.299999999999978</c:v>
                </c:pt>
                <c:pt idx="64">
                  <c:v>11.399999999999977</c:v>
                </c:pt>
                <c:pt idx="65">
                  <c:v>11.499999999999977</c:v>
                </c:pt>
                <c:pt idx="66">
                  <c:v>11.599999999999977</c:v>
                </c:pt>
                <c:pt idx="67">
                  <c:v>11.699999999999976</c:v>
                </c:pt>
                <c:pt idx="68">
                  <c:v>11.799999999999976</c:v>
                </c:pt>
                <c:pt idx="69">
                  <c:v>11.899999999999975</c:v>
                </c:pt>
                <c:pt idx="70">
                  <c:v>11.999999999999975</c:v>
                </c:pt>
              </c:numCache>
            </c:numRef>
          </c:cat>
          <c:val>
            <c:numRef>
              <c:f>'Średnie Spalanie'!$AA$30:$AA$100</c:f>
              <c:numCache>
                <c:formatCode>General</c:formatCode>
                <c:ptCount val="7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3</c:v>
                </c:pt>
                <c:pt idx="40">
                  <c:v>1</c:v>
                </c:pt>
                <c:pt idx="41">
                  <c:v>4</c:v>
                </c:pt>
                <c:pt idx="42">
                  <c:v>6</c:v>
                </c:pt>
                <c:pt idx="43">
                  <c:v>2</c:v>
                </c:pt>
                <c:pt idx="44">
                  <c:v>5</c:v>
                </c:pt>
                <c:pt idx="45">
                  <c:v>10</c:v>
                </c:pt>
                <c:pt idx="46">
                  <c:v>5</c:v>
                </c:pt>
                <c:pt idx="47">
                  <c:v>9</c:v>
                </c:pt>
                <c:pt idx="48">
                  <c:v>9</c:v>
                </c:pt>
                <c:pt idx="49">
                  <c:v>5</c:v>
                </c:pt>
                <c:pt idx="50">
                  <c:v>4</c:v>
                </c:pt>
                <c:pt idx="51">
                  <c:v>6</c:v>
                </c:pt>
                <c:pt idx="52">
                  <c:v>8</c:v>
                </c:pt>
                <c:pt idx="53">
                  <c:v>5</c:v>
                </c:pt>
                <c:pt idx="54">
                  <c:v>3</c:v>
                </c:pt>
                <c:pt idx="55">
                  <c:v>4</c:v>
                </c:pt>
                <c:pt idx="56">
                  <c:v>3</c:v>
                </c:pt>
                <c:pt idx="57">
                  <c:v>3</c:v>
                </c:pt>
                <c:pt idx="58">
                  <c:v>4</c:v>
                </c:pt>
                <c:pt idx="59">
                  <c:v>5</c:v>
                </c:pt>
                <c:pt idx="60">
                  <c:v>2</c:v>
                </c:pt>
                <c:pt idx="61">
                  <c:v>0</c:v>
                </c:pt>
                <c:pt idx="62">
                  <c:v>1</c:v>
                </c:pt>
                <c:pt idx="63">
                  <c:v>1</c:v>
                </c:pt>
                <c:pt idx="64">
                  <c:v>3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80"/>
        <c:axId val="150356000"/>
        <c:axId val="150356560"/>
      </c:barChart>
      <c:scatterChart>
        <c:scatterStyle val="lineMarker"/>
        <c:varyColors val="0"/>
        <c:ser>
          <c:idx val="4"/>
          <c:order val="4"/>
          <c:tx>
            <c:v>Funkcja rozmycia (stopień rozmycia 0,2)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yVal>
            <c:numRef>
              <c:f>'Średnie Spalanie'!$AJ$33:$AJ$45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0.30555555555555536</c:v>
                </c:pt>
                <c:pt idx="3">
                  <c:v>0.609375</c:v>
                </c:pt>
                <c:pt idx="4">
                  <c:v>0.82638888888888884</c:v>
                </c:pt>
                <c:pt idx="5">
                  <c:v>0.95659722222222221</c:v>
                </c:pt>
                <c:pt idx="6">
                  <c:v>1</c:v>
                </c:pt>
                <c:pt idx="7">
                  <c:v>0.95659722222222221</c:v>
                </c:pt>
                <c:pt idx="8">
                  <c:v>0.82638888888888884</c:v>
                </c:pt>
                <c:pt idx="9">
                  <c:v>0.609375</c:v>
                </c:pt>
                <c:pt idx="10">
                  <c:v>0.30555555555555536</c:v>
                </c:pt>
                <c:pt idx="11">
                  <c:v>0</c:v>
                </c:pt>
                <c:pt idx="12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356000"/>
        <c:axId val="150356560"/>
      </c:scatterChart>
      <c:catAx>
        <c:axId val="150356000"/>
        <c:scaling>
          <c:orientation val="minMax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l-PL" sz="1400"/>
                  <a:t>Zużycie [l/100 km]</a:t>
                </a:r>
              </a:p>
            </c:rich>
          </c:tx>
          <c:layout>
            <c:manualLayout>
              <c:xMode val="edge"/>
              <c:yMode val="edge"/>
              <c:x val="0.43288104611923511"/>
              <c:y val="0.88812069122310711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0356560"/>
        <c:crossesAt val="0"/>
        <c:auto val="1"/>
        <c:lblAlgn val="ctr"/>
        <c:lblOffset val="100"/>
        <c:tickLblSkip val="5"/>
        <c:tickMarkSkip val="1"/>
        <c:noMultiLvlLbl val="0"/>
      </c:catAx>
      <c:valAx>
        <c:axId val="150356560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0356000"/>
        <c:crosses val="autoZero"/>
        <c:crossBetween val="between"/>
        <c:majorUnit val="1"/>
        <c:minorUnit val="1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2761129217822131"/>
          <c:y val="0.10324231991244009"/>
          <c:w val="0.79143520521473287"/>
          <c:h val="0.1194371832063502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b="0">
                <a:latin typeface="Times New Roman" panose="02020603050405020304" pitchFamily="18" charset="0"/>
              </a:defRPr>
            </a:lvl1pPr>
          </a:lstStyle>
          <a:p>
            <a:endParaRPr lang="en-US" altLang="pl-PL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latin typeface="Times New Roman" panose="02020603050405020304" pitchFamily="18" charset="0"/>
              </a:defRPr>
            </a:lvl1pPr>
          </a:lstStyle>
          <a:p>
            <a:fld id="{4FF1C0DD-D26F-4E8B-8D53-71A5E3ADE7A1}" type="datetime1">
              <a:rPr lang="en-US" altLang="pl-PL"/>
              <a:pPr/>
              <a:t>10/9/2016</a:t>
            </a:fld>
            <a:endParaRPr lang="en-US" altLang="pl-PL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b="0">
                <a:latin typeface="Times New Roman" panose="02020603050405020304" pitchFamily="18" charset="0"/>
              </a:defRPr>
            </a:lvl1pPr>
          </a:lstStyle>
          <a:p>
            <a:endParaRPr lang="en-US" altLang="pl-PL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latin typeface="Times New Roman" panose="02020603050405020304" pitchFamily="18" charset="0"/>
              </a:defRPr>
            </a:lvl1pPr>
          </a:lstStyle>
          <a:p>
            <a:fld id="{C10AC834-6067-45D5-94F2-93C014F3CAA9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957959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b="0">
                <a:latin typeface="Times New Roman" panose="02020603050405020304" pitchFamily="18" charset="0"/>
              </a:defRPr>
            </a:lvl1pPr>
          </a:lstStyle>
          <a:p>
            <a:endParaRPr lang="pl-PL" altLang="pl-PL"/>
          </a:p>
        </p:txBody>
      </p:sp>
      <p:sp>
        <p:nvSpPr>
          <p:cNvPr id="205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tekstu z Wzorca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latin typeface="Times New Roman" panose="02020603050405020304" pitchFamily="18" charset="0"/>
              </a:defRPr>
            </a:lvl1pPr>
          </a:lstStyle>
          <a:p>
            <a:fld id="{D3444525-3967-487A-A80A-07E1957B535E}" type="datetime1">
              <a:rPr lang="pl-PL" altLang="pl-PL"/>
              <a:pPr/>
              <a:t>2016-10-09</a:t>
            </a:fld>
            <a:endParaRPr lang="pl-PL" altLang="pl-PL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b="0">
                <a:latin typeface="Times New Roman" panose="02020603050405020304" pitchFamily="18" charset="0"/>
              </a:defRPr>
            </a:lvl1pPr>
          </a:lstStyle>
          <a:p>
            <a:endParaRPr lang="pl-PL" altLang="pl-PL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latin typeface="Times New Roman" panose="02020603050405020304" pitchFamily="18" charset="0"/>
              </a:defRPr>
            </a:lvl1pPr>
          </a:lstStyle>
          <a:p>
            <a:fld id="{98082094-F762-48FB-9C33-198BF7C9B1A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1026292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09800"/>
            <a:ext cx="8458200" cy="1371600"/>
          </a:xfrm>
        </p:spPr>
        <p:txBody>
          <a:bodyPr/>
          <a:lstStyle>
            <a:lvl1pPr algn="ctr">
              <a:defRPr sz="3200"/>
            </a:lvl1pPr>
          </a:lstStyle>
          <a:p>
            <a:pPr lvl="0"/>
            <a:endParaRPr lang="pl-PL" altLang="pl-PL" noProof="0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61100"/>
            <a:ext cx="1812925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66"/>
                </a:solidFill>
              </a:defRPr>
            </a:lvl1pPr>
          </a:lstStyle>
          <a:p>
            <a:r>
              <a:rPr lang="pl-PL" altLang="pl-PL"/>
              <a:t>SGGW WZIM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95600" y="6273800"/>
            <a:ext cx="4038600" cy="431800"/>
          </a:xfrm>
        </p:spPr>
        <p:txBody>
          <a:bodyPr/>
          <a:lstStyle>
            <a:lvl1pPr algn="ctr">
              <a:defRPr sz="1400">
                <a:solidFill>
                  <a:srgbClr val="000099"/>
                </a:solidFill>
              </a:defRPr>
            </a:lvl1pPr>
          </a:lstStyle>
          <a:p>
            <a:r>
              <a:rPr lang="pl-PL" altLang="pl-PL"/>
              <a:t>Leszek Chmielewski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 userDrawn="1"/>
        </p:nvSpPr>
        <p:spPr bwMode="auto">
          <a:xfrm>
            <a:off x="1828800" y="609600"/>
            <a:ext cx="6324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kumimoji="0" lang="pl-PL" altLang="pl-PL" sz="2200" b="0">
              <a:solidFill>
                <a:srgbClr val="003399"/>
              </a:solidFill>
            </a:endParaRPr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733800"/>
            <a:ext cx="8458200" cy="19812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 sz="2400">
                <a:sym typeface="Symbol" panose="05050102010706020507" pitchFamily="18" charset="2"/>
              </a:defRPr>
            </a:lvl1pPr>
          </a:lstStyle>
          <a:p>
            <a:pPr lvl="0"/>
            <a:endParaRPr lang="pl-PL" altLang="pl-PL" noProof="0" smtClean="0">
              <a:sym typeface="Symbol" panose="05050102010706020507" pitchFamily="18" charset="2"/>
            </a:endParaRPr>
          </a:p>
        </p:txBody>
      </p:sp>
      <p:sp>
        <p:nvSpPr>
          <p:cNvPr id="16402" name="Rectangle 18"/>
          <p:cNvSpPr>
            <a:spLocks noChangeArrowheads="1"/>
          </p:cNvSpPr>
          <p:nvPr userDrawn="1"/>
        </p:nvSpPr>
        <p:spPr bwMode="auto">
          <a:xfrm>
            <a:off x="304800" y="1560513"/>
            <a:ext cx="8458200" cy="39687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pl-PL" altLang="pl-PL" sz="2600" b="0">
              <a:solidFill>
                <a:srgbClr val="003399"/>
              </a:solidFill>
            </a:endParaRPr>
          </a:p>
        </p:txBody>
      </p:sp>
      <p:sp>
        <p:nvSpPr>
          <p:cNvPr id="16403" name="Rectangle 19"/>
          <p:cNvSpPr>
            <a:spLocks noChangeArrowheads="1"/>
          </p:cNvSpPr>
          <p:nvPr userDrawn="1"/>
        </p:nvSpPr>
        <p:spPr bwMode="auto">
          <a:xfrm>
            <a:off x="304800" y="5980113"/>
            <a:ext cx="8458200" cy="39687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pl-PL" altLang="pl-PL" sz="2600" b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4D15EE-2CAD-41D9-9E0D-BAFC0A136968}" type="slidenum">
              <a:rPr lang="pl-PL" altLang="pl-PL" smtClean="0"/>
              <a:pPr/>
              <a:t>‹#›</a:t>
            </a:fld>
            <a:r>
              <a:rPr lang="pl-PL" altLang="pl-PL" dirty="0" smtClean="0"/>
              <a:t>/8</a:t>
            </a:r>
            <a:endParaRPr lang="pl-PL" alt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 dirty="0"/>
              <a:t>Odporne metody analizy obrazów.   </a:t>
            </a:r>
            <a:r>
              <a:rPr lang="pl-PL" altLang="pl-PL" dirty="0" smtClean="0"/>
              <a:t>1. Możliwości metod odpornych</a:t>
            </a:r>
            <a:endParaRPr lang="pl-PL" altLang="pl-PL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3581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46875" y="115888"/>
            <a:ext cx="2146300" cy="628491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115888"/>
            <a:ext cx="6289675" cy="628491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92C24E-5472-4CAE-B6CB-A8B6DC33C98D}" type="slidenum">
              <a:rPr lang="pl-PL" altLang="pl-PL" smtClean="0"/>
              <a:pPr/>
              <a:t>‹#›</a:t>
            </a:fld>
            <a:r>
              <a:rPr lang="pl-PL" altLang="pl-PL" dirty="0" smtClean="0"/>
              <a:t>/8</a:t>
            </a:r>
            <a:endParaRPr lang="pl-PL" alt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 dirty="0"/>
              <a:t>Odporne metody analizy obrazów.   </a:t>
            </a:r>
            <a:r>
              <a:rPr lang="pl-PL" altLang="pl-PL" dirty="0" smtClean="0"/>
              <a:t>1. Możliwości metod odpornych</a:t>
            </a:r>
            <a:endParaRPr lang="pl-PL" altLang="pl-PL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1548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E2F5F4-3142-4B99-A60A-EC9BF1009D59}" type="slidenum">
              <a:rPr lang="pl-PL" altLang="pl-PL" smtClean="0"/>
              <a:pPr/>
              <a:t>‹#›</a:t>
            </a:fld>
            <a:r>
              <a:rPr lang="pl-PL" altLang="pl-PL" dirty="0" smtClean="0"/>
              <a:t>/8</a:t>
            </a:r>
            <a:endParaRPr lang="pl-PL" alt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 dirty="0"/>
              <a:t>Odporne metody analizy obrazów.   </a:t>
            </a:r>
            <a:r>
              <a:rPr lang="pl-PL" altLang="pl-PL" dirty="0" smtClean="0"/>
              <a:t>1. Możliwości metod odpornych</a:t>
            </a:r>
            <a:endParaRPr lang="pl-PL" altLang="pl-PL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9477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5D8829-FB61-4236-8CE5-BC13F16B285C}" type="slidenum">
              <a:rPr lang="pl-PL" altLang="pl-PL" smtClean="0"/>
              <a:pPr/>
              <a:t>‹#›</a:t>
            </a:fld>
            <a:r>
              <a:rPr lang="pl-PL" altLang="pl-PL" dirty="0" smtClean="0"/>
              <a:t>/8</a:t>
            </a:r>
            <a:endParaRPr lang="pl-PL" alt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 dirty="0"/>
              <a:t>Odporne metody analizy obrazów.   </a:t>
            </a:r>
            <a:r>
              <a:rPr lang="pl-PL" altLang="pl-PL" dirty="0" smtClean="0"/>
              <a:t>1. Możliwości metod odpornych</a:t>
            </a:r>
            <a:endParaRPr lang="pl-PL" altLang="pl-PL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13251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217988" cy="5638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75188" y="762000"/>
            <a:ext cx="4217987" cy="5638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898AB1-769B-4147-A243-49D80C3C465F}" type="slidenum">
              <a:rPr lang="pl-PL" altLang="pl-PL" smtClean="0"/>
              <a:pPr/>
              <a:t>‹#›</a:t>
            </a:fld>
            <a:r>
              <a:rPr lang="pl-PL" altLang="pl-PL" dirty="0" smtClean="0"/>
              <a:t>/8</a:t>
            </a:r>
            <a:endParaRPr lang="pl-PL" alt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 dirty="0"/>
              <a:t>Odporne metody analizy obrazów.   </a:t>
            </a:r>
            <a:r>
              <a:rPr lang="pl-PL" altLang="pl-PL" dirty="0" smtClean="0"/>
              <a:t>1. Możliwości metod odpornych</a:t>
            </a:r>
            <a:endParaRPr lang="pl-PL" altLang="pl-PL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5677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6D05F3-CBAF-4C54-84AA-94E67EDEC015}" type="slidenum">
              <a:rPr lang="pl-PL" altLang="pl-PL" smtClean="0"/>
              <a:pPr/>
              <a:t>‹#›</a:t>
            </a:fld>
            <a:r>
              <a:rPr lang="pl-PL" altLang="pl-PL" dirty="0" smtClean="0"/>
              <a:t>/8</a:t>
            </a:r>
            <a:endParaRPr lang="pl-PL" alt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 dirty="0"/>
              <a:t>Odporne metody analizy obrazów.   </a:t>
            </a:r>
            <a:r>
              <a:rPr lang="pl-PL" altLang="pl-PL" dirty="0" smtClean="0"/>
              <a:t>1. Możliwości metod odpornych</a:t>
            </a:r>
            <a:endParaRPr lang="pl-PL" altLang="pl-PL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0007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64430A-B8AB-47F8-98B5-3ACF36B01337}" type="slidenum">
              <a:rPr lang="pl-PL" altLang="pl-PL" smtClean="0"/>
              <a:pPr/>
              <a:t>‹#›</a:t>
            </a:fld>
            <a:r>
              <a:rPr lang="pl-PL" altLang="pl-PL" dirty="0" smtClean="0"/>
              <a:t>/8</a:t>
            </a:r>
            <a:endParaRPr lang="pl-PL" alt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 dirty="0"/>
              <a:t>Odporne metody analizy obrazów.   </a:t>
            </a:r>
            <a:r>
              <a:rPr lang="pl-PL" altLang="pl-PL" dirty="0" smtClean="0"/>
              <a:t>1. Możliwości metod odpornych</a:t>
            </a:r>
            <a:endParaRPr lang="pl-PL" altLang="pl-PL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2356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628110-30BF-4D2F-9FF3-DF481681CA71}" type="slidenum">
              <a:rPr lang="pl-PL" altLang="pl-PL" smtClean="0"/>
              <a:pPr/>
              <a:t>‹#›</a:t>
            </a:fld>
            <a:r>
              <a:rPr lang="pl-PL" altLang="pl-PL" dirty="0" smtClean="0"/>
              <a:t>/8</a:t>
            </a:r>
            <a:endParaRPr lang="pl-PL" alt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 dirty="0"/>
              <a:t>Odporne metody analizy obrazów.   </a:t>
            </a:r>
            <a:r>
              <a:rPr lang="pl-PL" altLang="pl-PL" dirty="0" smtClean="0"/>
              <a:t>1. Możliwości metod odpornych</a:t>
            </a:r>
            <a:endParaRPr lang="pl-PL" altLang="pl-PL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20246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E9FCF8-F9A0-4CF8-998A-C4673FA4BB16}" type="slidenum">
              <a:rPr lang="pl-PL" altLang="pl-PL" smtClean="0"/>
              <a:pPr/>
              <a:t>‹#›</a:t>
            </a:fld>
            <a:r>
              <a:rPr lang="pl-PL" altLang="pl-PL" dirty="0" smtClean="0"/>
              <a:t>/8</a:t>
            </a:r>
            <a:endParaRPr lang="pl-PL" alt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 dirty="0"/>
              <a:t>Odporne metody analizy obrazów.   </a:t>
            </a:r>
            <a:r>
              <a:rPr lang="pl-PL" altLang="pl-PL" dirty="0" smtClean="0"/>
              <a:t>1. Możliwości metod odpornych</a:t>
            </a:r>
            <a:endParaRPr lang="pl-PL" altLang="pl-PL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6395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552329-A152-4823-8576-ADDCF1C4558E}" type="slidenum">
              <a:rPr lang="pl-PL" altLang="pl-PL" smtClean="0"/>
              <a:pPr/>
              <a:t>‹#›</a:t>
            </a:fld>
            <a:r>
              <a:rPr lang="pl-PL" altLang="pl-PL" dirty="0" smtClean="0"/>
              <a:t>/8</a:t>
            </a:r>
            <a:endParaRPr lang="pl-PL" alt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 dirty="0"/>
              <a:t>Odporne metody analizy obrazów.   </a:t>
            </a:r>
            <a:r>
              <a:rPr lang="pl-PL" altLang="pl-PL" dirty="0" smtClean="0"/>
              <a:t>1. Możliwości metod odpornych</a:t>
            </a:r>
            <a:endParaRPr lang="pl-PL" altLang="pl-PL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0864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15888"/>
            <a:ext cx="85883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Tytuł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762000"/>
            <a:ext cx="858837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tekstu</a:t>
            </a:r>
            <a:br>
              <a:rPr lang="pl-PL" altLang="pl-PL" smtClean="0"/>
            </a:br>
            <a:r>
              <a:rPr lang="pl-PL" altLang="pl-PL" smtClean="0"/>
              <a:t>z Wzorca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3200"/>
            <a:ext cx="609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003399"/>
                </a:solidFill>
              </a:defRPr>
            </a:lvl1pPr>
          </a:lstStyle>
          <a:p>
            <a:fld id="{51BA0DF9-BD11-469B-A508-6A8C942C72F8}" type="slidenum">
              <a:rPr lang="pl-PL" altLang="pl-PL" smtClean="0"/>
              <a:pPr/>
              <a:t>‹#›</a:t>
            </a:fld>
            <a:r>
              <a:rPr lang="pl-PL" altLang="pl-PL" dirty="0" smtClean="0"/>
              <a:t>/8</a:t>
            </a:r>
            <a:endParaRPr lang="pl-PL" altLang="pl-PL" dirty="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304800" y="6446838"/>
            <a:ext cx="8588375" cy="69850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pl-PL" altLang="pl-PL" sz="2600" b="0">
              <a:solidFill>
                <a:srgbClr val="003399"/>
              </a:solidFill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553200"/>
            <a:ext cx="76962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003399"/>
                </a:solidFill>
              </a:defRPr>
            </a:lvl1pPr>
          </a:lstStyle>
          <a:p>
            <a:r>
              <a:rPr lang="pl-PL" altLang="pl-PL" dirty="0"/>
              <a:t>Odporne metody analizy obrazów.   </a:t>
            </a:r>
            <a:r>
              <a:rPr lang="pl-PL" altLang="pl-PL" dirty="0" smtClean="0"/>
              <a:t>1. Możliwości metod odpornych</a:t>
            </a:r>
            <a:endParaRPr lang="pl-PL" altLang="pl-PL" dirty="0">
              <a:sym typeface="Symbol" panose="05050102010706020507" pitchFamily="18" charset="2"/>
            </a:endParaRPr>
          </a:p>
        </p:txBody>
      </p:sp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304800" y="646113"/>
            <a:ext cx="8588375" cy="69850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pl-PL" altLang="pl-PL" sz="2600" b="0">
              <a:solidFill>
                <a:srgbClr val="00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600" b="1" kern="1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Arial Narrow" panose="020B0606020202030204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Arial Narrow" panose="020B0606020202030204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Arial Narrow" panose="020B0606020202030204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Arial Narrow" panose="020B0606020202030204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Arial Narrow" panose="020B0606020202030204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Arial Narrow" panose="020B0606020202030204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Arial Narrow" panose="020B0606020202030204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onotype Sorts" pitchFamily="2" charset="2"/>
        <a:buChar char="l"/>
        <a:defRPr kumimoji="1" sz="2800" kern="1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60000"/>
        <a:buFont typeface="Monotype Sorts" pitchFamily="2" charset="2"/>
        <a:buChar char="u"/>
        <a:defRPr kumimoji="1" sz="2600" kern="1200">
          <a:solidFill>
            <a:srgbClr val="0000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FF"/>
        </a:buClr>
        <a:buSzPct val="60000"/>
        <a:buFont typeface="Monotype Sorts" pitchFamily="2" charset="2"/>
        <a:buChar char="F"/>
        <a:defRPr kumimoji="1" sz="2400" kern="1200">
          <a:solidFill>
            <a:srgbClr val="00006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 kern="1200">
          <a:solidFill>
            <a:srgbClr val="00006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CCFF"/>
        </a:buClr>
        <a:buSzPct val="100000"/>
        <a:buChar char="–"/>
        <a:defRPr kumimoji="1" sz="2000" kern="1200">
          <a:solidFill>
            <a:srgbClr val="0000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l-PL" altLang="pl-PL"/>
              <a:t>SGGW WZIM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altLang="pl-PL"/>
              <a:t>Leszek Chmielewski</a:t>
            </a:r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pl-PL" dirty="0" smtClean="0"/>
              <a:t>Możliwości metod odpornych</a:t>
            </a:r>
            <a:endParaRPr lang="en-GB" altLang="pl-PL" dirty="0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altLang="pl-PL" dirty="0" smtClean="0"/>
              <a:t>(odpornych na co?)</a:t>
            </a:r>
            <a:endParaRPr lang="en-GB" alt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9C21E-898F-4405-AD07-44AB952EC814}" type="slidenum">
              <a:rPr lang="pl-PL" altLang="pl-PL" smtClean="0"/>
              <a:pPr/>
              <a:t>2</a:t>
            </a:fld>
            <a:r>
              <a:rPr lang="pl-PL" altLang="pl-PL" dirty="0" smtClean="0"/>
              <a:t>/8</a:t>
            </a:r>
            <a:endParaRPr lang="pl-PL" alt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pl-PL" dirty="0"/>
              <a:t>Odporne metody analizy obrazów.   </a:t>
            </a:r>
            <a:r>
              <a:rPr lang="pl-PL" altLang="pl-PL" dirty="0" smtClean="0"/>
              <a:t>1. Możliwości metod odpornych</a:t>
            </a:r>
            <a:endParaRPr lang="pl-PL" altLang="pl-PL" dirty="0">
              <a:sym typeface="Symbol" panose="05050102010706020507" pitchFamily="18" charset="2"/>
            </a:endParaRPr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Detekcja linii prostych – transformata Hougha</a:t>
            </a:r>
            <a:endParaRPr lang="en-GB" altLang="pl-PL" dirty="0"/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877272"/>
            <a:ext cx="8588375" cy="5235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sz="2400" dirty="0" smtClean="0"/>
              <a:t>Dowiemy się jak to robić, i jak robić to bardzo dobrze</a:t>
            </a:r>
            <a:endParaRPr lang="pl-PL" altLang="pl-PL" sz="24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304"/>
            <a:ext cx="9144000" cy="4671391"/>
          </a:xfrm>
          <a:prstGeom prst="rect">
            <a:avLst/>
          </a:prstGeom>
        </p:spPr>
      </p:pic>
      <p:sp>
        <p:nvSpPr>
          <p:cNvPr id="3" name="Strzałka w lewo 2"/>
          <p:cNvSpPr/>
          <p:nvPr/>
        </p:nvSpPr>
        <p:spPr bwMode="auto">
          <a:xfrm>
            <a:off x="3635896" y="3356992"/>
            <a:ext cx="1080120" cy="648072"/>
          </a:xfrm>
          <a:prstGeom prst="leftArrow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pl-PL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9C21E-898F-4405-AD07-44AB952EC814}" type="slidenum">
              <a:rPr lang="pl-PL" altLang="pl-PL" smtClean="0"/>
              <a:pPr/>
              <a:t>3</a:t>
            </a:fld>
            <a:r>
              <a:rPr lang="pl-PL" altLang="pl-PL" dirty="0" smtClean="0"/>
              <a:t>/8</a:t>
            </a:r>
            <a:endParaRPr lang="pl-PL" alt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pl-PL" dirty="0"/>
              <a:t>Odporne metody analizy obrazów.   </a:t>
            </a:r>
            <a:r>
              <a:rPr lang="pl-PL" altLang="pl-PL" dirty="0" smtClean="0"/>
              <a:t>1. Możliwości metod odpornych</a:t>
            </a:r>
            <a:endParaRPr lang="pl-PL" altLang="pl-PL" dirty="0">
              <a:sym typeface="Symbol" panose="05050102010706020507" pitchFamily="18" charset="2"/>
            </a:endParaRPr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Trudne zadanie – nakładanie obrazów</a:t>
            </a:r>
            <a:endParaRPr lang="en-GB" alt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050"/>
            <a:ext cx="9144000" cy="48099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162"/>
            <a:ext cx="9144000" cy="480967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202"/>
            <a:ext cx="9144000" cy="542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9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Dużo pomiarów, bardzo różniących się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2BBEA-768D-4C75-94D9-57D2E473FD44}" type="slidenum">
              <a:rPr lang="pl-PL" altLang="pl-PL" smtClean="0"/>
              <a:pPr/>
              <a:t>4</a:t>
            </a:fld>
            <a:r>
              <a:rPr lang="pl-PL" altLang="pl-PL" dirty="0" smtClean="0"/>
              <a:t>/8</a:t>
            </a:r>
            <a:endParaRPr lang="pl-PL" alt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pl-PL" dirty="0"/>
              <a:t>Odporne metody analizy obrazów.   </a:t>
            </a:r>
            <a:r>
              <a:rPr lang="pl-PL" altLang="pl-PL" dirty="0" smtClean="0"/>
              <a:t>1. Możliwości metod odpornych</a:t>
            </a:r>
            <a:endParaRPr lang="pl-PL" altLang="pl-PL" dirty="0">
              <a:sym typeface="Symbol" panose="05050102010706020507" pitchFamily="18" charset="2"/>
            </a:endParaRP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25" y="5373216"/>
            <a:ext cx="8283575" cy="1008534"/>
          </a:xfrm>
        </p:spPr>
        <p:txBody>
          <a:bodyPr/>
          <a:lstStyle/>
          <a:p>
            <a:r>
              <a:rPr lang="pl-PL" altLang="pl-PL" sz="2400" dirty="0" smtClean="0"/>
              <a:t>Wartość średnia – zły pomysł!</a:t>
            </a:r>
          </a:p>
          <a:p>
            <a:r>
              <a:rPr lang="pl-PL" altLang="pl-PL" sz="2400" dirty="0" smtClean="0"/>
              <a:t>Najbardziej prawdopodobny wynik – najczęstszy</a:t>
            </a:r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282880"/>
              </p:ext>
            </p:extLst>
          </p:nvPr>
        </p:nvGraphicFramePr>
        <p:xfrm>
          <a:off x="304801" y="781050"/>
          <a:ext cx="8588374" cy="4708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bjaśnienie owalne 1"/>
          <p:cNvSpPr/>
          <p:nvPr/>
        </p:nvSpPr>
        <p:spPr bwMode="auto">
          <a:xfrm>
            <a:off x="6588224" y="908720"/>
            <a:ext cx="1440160" cy="612648"/>
          </a:xfrm>
          <a:prstGeom prst="wedgeEllipseCallout">
            <a:avLst>
              <a:gd name="adj1" fmla="val 37935"/>
              <a:gd name="adj2" fmla="val 505738"/>
            </a:avLst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400" dirty="0" smtClean="0">
                <a:solidFill>
                  <a:srgbClr val="C00000"/>
                </a:solidFill>
              </a:rPr>
              <a:t>wartości odstające</a:t>
            </a:r>
            <a:endParaRPr kumimoji="1" lang="pl-PL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8" name="Objaśnienie owalne 7"/>
          <p:cNvSpPr/>
          <p:nvPr/>
        </p:nvSpPr>
        <p:spPr bwMode="auto">
          <a:xfrm>
            <a:off x="7924800" y="1521368"/>
            <a:ext cx="1111696" cy="707623"/>
          </a:xfrm>
          <a:prstGeom prst="wedgeEllipseCallout">
            <a:avLst>
              <a:gd name="adj1" fmla="val 14234"/>
              <a:gd name="adj2" fmla="val 350748"/>
            </a:avLst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400" dirty="0" smtClean="0">
                <a:solidFill>
                  <a:srgbClr val="FF0000"/>
                </a:solidFill>
              </a:rPr>
              <a:t>błąd gruby?</a:t>
            </a:r>
            <a:endParaRPr kumimoji="1" lang="pl-PL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1" grpId="0" uiExpand="1" build="p"/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Błędy pomiaru są możliwe – wiemy o tym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4430A-B8AB-47F8-98B5-3ACF36B01337}" type="slidenum">
              <a:rPr lang="pl-PL" altLang="pl-PL" smtClean="0"/>
              <a:pPr/>
              <a:t>5</a:t>
            </a:fld>
            <a:r>
              <a:rPr lang="pl-PL" altLang="pl-PL" dirty="0" smtClean="0"/>
              <a:t>/8</a:t>
            </a:r>
            <a:endParaRPr lang="pl-PL" alt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pl-PL" smtClean="0"/>
              <a:t>Odporne metody analizy obrazów.   1. Możliwości metod odpornych</a:t>
            </a:r>
            <a:endParaRPr lang="pl-PL" altLang="pl-PL" dirty="0">
              <a:sym typeface="Symbol" panose="05050102010706020507" pitchFamily="18" charset="2"/>
            </a:endParaRPr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4587614"/>
              </p:ext>
            </p:extLst>
          </p:nvPr>
        </p:nvGraphicFramePr>
        <p:xfrm>
          <a:off x="304800" y="836713"/>
          <a:ext cx="85344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46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Funkcja przynależności – „około sześciu”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5877272"/>
            <a:ext cx="8588375" cy="523528"/>
          </a:xfrm>
        </p:spPr>
        <p:txBody>
          <a:bodyPr/>
          <a:lstStyle/>
          <a:p>
            <a:r>
              <a:rPr lang="pl-PL" dirty="0" smtClean="0"/>
              <a:t>Wartości nie są dokładne, ale rozkładu nie znamy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2F5F4-3142-4B99-A60A-EC9BF1009D59}" type="slidenum">
              <a:rPr lang="pl-PL" altLang="pl-PL" smtClean="0"/>
              <a:pPr/>
              <a:t>6</a:t>
            </a:fld>
            <a:r>
              <a:rPr lang="pl-PL" altLang="pl-PL" dirty="0" smtClean="0"/>
              <a:t>/8</a:t>
            </a:r>
            <a:endParaRPr lang="pl-PL" alt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pl-PL" smtClean="0"/>
              <a:t>Odporne metody analizy obrazów.   1. Możliwości metod odpornych</a:t>
            </a:r>
            <a:endParaRPr lang="pl-PL" altLang="pl-PL" dirty="0">
              <a:sym typeface="Symbol" panose="05050102010706020507" pitchFamily="18" charset="2"/>
            </a:endParaRPr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557554"/>
              </p:ext>
            </p:extLst>
          </p:nvPr>
        </p:nvGraphicFramePr>
        <p:xfrm>
          <a:off x="494183" y="836712"/>
          <a:ext cx="8209607" cy="4876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61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Histogram </a:t>
            </a:r>
            <a:r>
              <a:rPr lang="pl-PL" dirty="0" smtClean="0"/>
              <a:t>rozmyty – splot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2BBEA-768D-4C75-94D9-57D2E473FD44}" type="slidenum">
              <a:rPr lang="pl-PL" altLang="pl-PL" smtClean="0"/>
              <a:pPr/>
              <a:t>7</a:t>
            </a:fld>
            <a:r>
              <a:rPr lang="pl-PL" altLang="pl-PL" dirty="0" smtClean="0"/>
              <a:t>/8</a:t>
            </a:r>
            <a:endParaRPr lang="pl-PL" alt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pl-PL" dirty="0"/>
              <a:t>Odporne metody analizy obrazów.   </a:t>
            </a:r>
            <a:r>
              <a:rPr lang="pl-PL" altLang="pl-PL" dirty="0" smtClean="0"/>
              <a:t>1. Możliwości metod odpornych</a:t>
            </a:r>
            <a:endParaRPr lang="pl-PL" altLang="pl-PL" dirty="0">
              <a:sym typeface="Symbol" panose="05050102010706020507" pitchFamily="18" charset="2"/>
            </a:endParaRP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214046"/>
              </p:ext>
            </p:extLst>
          </p:nvPr>
        </p:nvGraphicFramePr>
        <p:xfrm>
          <a:off x="304800" y="781050"/>
          <a:ext cx="8534400" cy="5384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5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25" y="5805264"/>
            <a:ext cx="8588375" cy="576486"/>
          </a:xfrm>
        </p:spPr>
        <p:txBody>
          <a:bodyPr/>
          <a:lstStyle/>
          <a:p>
            <a:r>
              <a:rPr lang="pl-PL" altLang="pl-PL" dirty="0" smtClean="0"/>
              <a:t>Doświadczalna gęstość prawdopodobieństwa</a:t>
            </a:r>
          </a:p>
        </p:txBody>
      </p:sp>
    </p:spTree>
    <p:extLst>
      <p:ext uri="{BB962C8B-B14F-4D97-AF65-F5344CB8AC3E}">
        <p14:creationId xmlns:p14="http://schemas.microsoft.com/office/powerpoint/2010/main" val="204840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Histogramy, histogramy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Będziemy potrzebować wielu wyników</a:t>
            </a:r>
          </a:p>
          <a:p>
            <a:r>
              <a:rPr lang="pl-PL" dirty="0" smtClean="0"/>
              <a:t>Z nich będziemy budować histogram</a:t>
            </a:r>
          </a:p>
          <a:p>
            <a:r>
              <a:rPr lang="pl-PL" dirty="0" smtClean="0"/>
              <a:t>Histogram będziemy </a:t>
            </a:r>
            <a:r>
              <a:rPr lang="pl-PL" i="1" dirty="0" smtClean="0"/>
              <a:t>rozmy</a:t>
            </a:r>
            <a:r>
              <a:rPr lang="pl-PL" i="1" dirty="0" smtClean="0"/>
              <a:t>wać</a:t>
            </a:r>
            <a:endParaRPr lang="pl-PL" i="1" dirty="0" smtClean="0"/>
          </a:p>
          <a:p>
            <a:r>
              <a:rPr lang="pl-PL" dirty="0" smtClean="0"/>
              <a:t>Metodą na to będzie </a:t>
            </a:r>
            <a:r>
              <a:rPr lang="pl-PL" dirty="0" smtClean="0"/>
              <a:t>splot</a:t>
            </a:r>
            <a:endParaRPr lang="pl-PL" dirty="0"/>
          </a:p>
          <a:p>
            <a:r>
              <a:rPr lang="pl-PL" dirty="0" smtClean="0"/>
              <a:t>Teoria zbiorów rozmytych nieco się przyda</a:t>
            </a:r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Ciąg dalszy – głównie na tablicy</a:t>
            </a:r>
          </a:p>
          <a:p>
            <a:r>
              <a:rPr lang="pl-PL" dirty="0" smtClean="0"/>
              <a:t>…a Państwo będą programować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4430A-B8AB-47F8-98B5-3ACF36B01337}" type="slidenum">
              <a:rPr lang="pl-PL" altLang="pl-PL" smtClean="0"/>
              <a:pPr/>
              <a:t>8</a:t>
            </a:fld>
            <a:r>
              <a:rPr lang="pl-PL" altLang="pl-PL" dirty="0" smtClean="0"/>
              <a:t>/8</a:t>
            </a:r>
            <a:endParaRPr lang="pl-PL" alt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pl-PL" smtClean="0"/>
              <a:t>Odporne metody analizy obrazów.   1. Możliwości metod odpornych</a:t>
            </a:r>
            <a:endParaRPr lang="pl-PL" altLang="pl-PL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009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gólna (Standard)">
  <a:themeElements>
    <a:clrScheme name="Ogólna (Standard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Ogólna (Standard)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pl-PL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pl-PL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gólna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ólna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ólna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G:\Program Files\Microsoft Office\Szablony\Prezentacje\Ogólna (Standard).pot</Template>
  <TotalTime>3961</TotalTime>
  <Words>233</Words>
  <Application>Microsoft Office PowerPoint</Application>
  <PresentationFormat>Pokaz na ekranie (4:3)</PresentationFormat>
  <Paragraphs>47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Monotype Sorts</vt:lpstr>
      <vt:lpstr>Symbol</vt:lpstr>
      <vt:lpstr>Times New Roman</vt:lpstr>
      <vt:lpstr>Ogólna (Standard)</vt:lpstr>
      <vt:lpstr>Możliwości metod odpornych</vt:lpstr>
      <vt:lpstr>Detekcja linii prostych – transformata Hougha</vt:lpstr>
      <vt:lpstr>Trudne zadanie – nakładanie obrazów</vt:lpstr>
      <vt:lpstr>Dużo pomiarów, bardzo różniących się</vt:lpstr>
      <vt:lpstr>Błędy pomiaru są możliwe – wiemy o tym</vt:lpstr>
      <vt:lpstr>Funkcja przynależności – „około sześciu”</vt:lpstr>
      <vt:lpstr>Histogram rozmyty – splot</vt:lpstr>
      <vt:lpstr>Histogramy, histogramy</vt:lpstr>
    </vt:vector>
  </TitlesOfParts>
  <Company>w domu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Ogólna</dc:title>
  <dc:creator>Leszek Chmielewski</dc:creator>
  <cp:lastModifiedBy>lchmiel</cp:lastModifiedBy>
  <cp:revision>206</cp:revision>
  <cp:lastPrinted>2000-03-01T14:24:30Z</cp:lastPrinted>
  <dcterms:created xsi:type="dcterms:W3CDTF">2000-02-16T16:24:25Z</dcterms:created>
  <dcterms:modified xsi:type="dcterms:W3CDTF">2016-10-09T12:35:14Z</dcterms:modified>
</cp:coreProperties>
</file>