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17" r:id="rId3"/>
    <p:sldId id="318" r:id="rId4"/>
    <p:sldId id="319" r:id="rId5"/>
    <p:sldId id="320" r:id="rId6"/>
    <p:sldId id="321" r:id="rId7"/>
    <p:sldId id="316" r:id="rId8"/>
    <p:sldId id="322" r:id="rId9"/>
    <p:sldId id="325" r:id="rId10"/>
    <p:sldId id="323" r:id="rId11"/>
    <p:sldId id="324" r:id="rId12"/>
    <p:sldId id="326" r:id="rId13"/>
    <p:sldId id="328" r:id="rId14"/>
    <p:sldId id="329" r:id="rId15"/>
    <p:sldId id="327" r:id="rId16"/>
    <p:sldId id="330" r:id="rId17"/>
    <p:sldId id="333" r:id="rId18"/>
    <p:sldId id="334" r:id="rId19"/>
    <p:sldId id="332" r:id="rId20"/>
    <p:sldId id="335" r:id="rId21"/>
  </p:sldIdLst>
  <p:sldSz cx="9144000" cy="6858000" type="screen4x3"/>
  <p:notesSz cx="9866313" cy="66659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32121"/>
    <a:srgbClr val="BA1818"/>
    <a:srgbClr val="009900"/>
    <a:srgbClr val="FF0000"/>
    <a:srgbClr val="0000FF"/>
    <a:srgbClr val="DDDDDD"/>
    <a:srgbClr val="0000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1" autoAdjust="0"/>
  </p:normalViewPr>
  <p:slideViewPr>
    <p:cSldViewPr>
      <p:cViewPr varScale="1">
        <p:scale>
          <a:sx n="73" d="100"/>
          <a:sy n="73" d="100"/>
        </p:scale>
        <p:origin x="110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45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404" y="-78"/>
      </p:cViewPr>
      <p:guideLst>
        <p:guide orient="horz" pos="2099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5AE2C45-2B87-463A-B544-DC7A55EDA1D7}" type="datetime1">
              <a:rPr lang="en-US"/>
              <a:pPr>
                <a:defRPr/>
              </a:pPr>
              <a:t>10/5/2023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BF337FE-00AC-430C-B959-AD42F0520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58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6707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65475"/>
            <a:ext cx="7234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tekstu z Wzorca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B174064-C485-47B8-B498-F100B6D40311}" type="datetime1">
              <a:rPr lang="en-GB"/>
              <a:pPr>
                <a:defRPr/>
              </a:pPr>
              <a:t>05/10/2023</a:t>
            </a:fld>
            <a:endParaRPr lang="en-GB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0E1682-68F7-40F8-A3A7-F78DBC9D02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3200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B87CCBFD-292D-41B1-94A4-6E3BD1A2220B}" type="datetime1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05/10/2023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BB299051-5CF7-4E20-B32F-2EA52F167381}" type="slidenum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pl-PL" smtClean="0"/>
          </a:p>
        </p:txBody>
      </p:sp>
    </p:spTree>
    <p:extLst>
      <p:ext uri="{BB962C8B-B14F-4D97-AF65-F5344CB8AC3E}">
        <p14:creationId xmlns:p14="http://schemas.microsoft.com/office/powerpoint/2010/main" val="2698782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B174064-C485-47B8-B498-F100B6D40311}" type="datetime1">
              <a:rPr lang="en-GB" smtClean="0"/>
              <a:pPr>
                <a:defRPr/>
              </a:pPr>
              <a:t>05/10/2023</a:t>
            </a:fld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0E1682-68F7-40F8-A3A7-F78DBC9D0286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943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4800" y="3933825"/>
            <a:ext cx="8534400" cy="7143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pl-PL" altLang="pl-PL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333375"/>
            <a:ext cx="8458200" cy="3455988"/>
          </a:xfrm>
        </p:spPr>
        <p:txBody>
          <a:bodyPr anchor="ctr"/>
          <a:lstStyle>
            <a:lvl1pPr algn="ctr">
              <a:defRPr sz="2800"/>
            </a:lvl1pPr>
          </a:lstStyle>
          <a:p>
            <a:pPr lvl="0"/>
            <a:endParaRPr lang="en-GB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149725"/>
            <a:ext cx="8458200" cy="2303463"/>
          </a:xfrm>
        </p:spPr>
        <p:txBody>
          <a:bodyPr anchorCtr="1"/>
          <a:lstStyle>
            <a:lvl1pPr marL="0" indent="0" algn="ctr">
              <a:buFontTx/>
              <a:buNone/>
              <a:defRPr sz="2400">
                <a:solidFill>
                  <a:srgbClr val="000066"/>
                </a:solidFill>
                <a:sym typeface="Symbol" panose="05050102010706020507" pitchFamily="18" charset="2"/>
              </a:defRPr>
            </a:lvl1pPr>
          </a:lstStyle>
          <a:p>
            <a:pPr lvl="0"/>
            <a:endParaRPr lang="en-GB" noProof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33076013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LaTeX 2.   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>    </a:t>
            </a:r>
            <a:fld id="{3AF18DAB-07B3-4E95-A739-455B811DC9B0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/20</a:t>
            </a:r>
            <a:endParaRPr lang="en-GB" altLang="pl-P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35072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23075" y="115888"/>
            <a:ext cx="2212975" cy="66262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91287" cy="66262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LaTeX 2.   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>    </a:t>
            </a:r>
            <a:fld id="{50B8484A-2392-4D89-8579-A3D0C92A103D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/20</a:t>
            </a:r>
            <a:endParaRPr lang="en-GB" altLang="pl-P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186712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LaTeX 2.   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>    </a:t>
            </a:r>
            <a:fld id="{1E94AA28-E5CA-4618-AB20-CB7CD6BD9A69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/20</a:t>
            </a:r>
            <a:endParaRPr lang="en-GB" altLang="pl-P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046831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LaTeX 2.   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>    </a:t>
            </a:r>
            <a:fld id="{DB6AFFD7-C24F-411F-B5E4-4CE46715B5DD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/20</a:t>
            </a:r>
            <a:endParaRPr lang="en-GB" altLang="pl-P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651214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79388" y="952500"/>
            <a:ext cx="4351337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3125" y="952500"/>
            <a:ext cx="4352925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LaTeX 2.   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>    </a:t>
            </a:r>
            <a:fld id="{682C25CD-1018-4AAB-952A-03A41E71F7CF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/20</a:t>
            </a:r>
            <a:endParaRPr lang="en-GB" altLang="pl-P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080867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LaTeX 2.   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>    </a:t>
            </a:r>
            <a:fld id="{987ECF3D-9730-43ED-863A-BEF4A16D5326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/20</a:t>
            </a:r>
            <a:endParaRPr lang="en-GB" altLang="pl-P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71537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LaTeX 2.   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>    </a:t>
            </a:r>
            <a:fld id="{333AC9C6-93F6-44E4-9EEC-64338F524866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/20</a:t>
            </a:r>
            <a:endParaRPr lang="en-GB" altLang="pl-P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725072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LaTeX 2.   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>    </a:t>
            </a:r>
            <a:fld id="{D55A2F98-EF4D-4980-ABC8-C2162A662277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/20</a:t>
            </a:r>
            <a:endParaRPr lang="en-GB" altLang="pl-P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499888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LaTeX 2.   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>    </a:t>
            </a:r>
            <a:fld id="{3314FDF5-FC8E-4F9C-A129-5637CBD7BAAD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/20</a:t>
            </a:r>
            <a:endParaRPr lang="en-GB" altLang="pl-P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557718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LaTeX 2.   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>    </a:t>
            </a:r>
            <a:fld id="{F424C828-6059-4E79-9FA0-EE883EEECF33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/20</a:t>
            </a:r>
            <a:endParaRPr lang="en-GB" altLang="pl-P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172975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pl-PL" altLang="pl-PL" dirty="0" smtClean="0"/>
              <a:t>LaTeX 2.   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>    </a:t>
            </a:r>
            <a:fld id="{E959B3C0-7C88-4BD3-B956-9C40E8B64BEB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/20</a:t>
            </a:r>
            <a:endParaRPr lang="en-GB" altLang="pl-PL" dirty="0">
              <a:latin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8566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style tekstu</a:t>
            </a:r>
            <a:br>
              <a:rPr lang="en-GB" altLang="pl-PL" smtClean="0"/>
            </a:br>
            <a:r>
              <a:rPr lang="en-GB" altLang="pl-PL" smtClean="0"/>
              <a:t>z Wzorca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1029" name="Rectangle 21"/>
          <p:cNvSpPr>
            <a:spLocks noChangeArrowheads="1"/>
          </p:cNvSpPr>
          <p:nvPr userDrawn="1"/>
        </p:nvSpPr>
        <p:spPr bwMode="auto">
          <a:xfrm>
            <a:off x="123825" y="850900"/>
            <a:ext cx="8924925" cy="3175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endParaRPr kumimoji="0" lang="en-GB" altLang="pl-PL" sz="2600" smtClean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ransition>
    <p:wipe dir="d"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533400" indent="-5334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800" kern="1200">
          <a:solidFill>
            <a:srgbClr val="300606"/>
          </a:solidFill>
          <a:latin typeface="+mn-lt"/>
          <a:ea typeface="+mn-ea"/>
          <a:cs typeface="+mn-cs"/>
        </a:defRPr>
      </a:lvl1pPr>
      <a:lvl2pPr marL="952500" indent="-4953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OpenSymbol" panose="05010000000000000000" pitchFamily="2" charset="0"/>
        <a:buChar char="♦"/>
        <a:defRPr kumimoji="1" sz="2600" kern="1200">
          <a:solidFill>
            <a:srgbClr val="300606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kumimoji="1" sz="2400" kern="1200">
          <a:solidFill>
            <a:srgbClr val="300606"/>
          </a:solidFill>
          <a:latin typeface="+mn-lt"/>
          <a:ea typeface="+mn-ea"/>
          <a:cs typeface="+mn-cs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miktex.org/" TargetMode="External"/><Relationship Id="rId2" Type="http://schemas.openxmlformats.org/officeDocument/2006/relationships/hyperlink" Target="http://www.ctan.org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ctan.org/tex-archive/info/lshor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/>
              <a:t>LaTeX</a:t>
            </a:r>
            <a:br>
              <a:rPr lang="pl-PL" altLang="pl-PL" dirty="0"/>
            </a:br>
            <a:r>
              <a:rPr lang="pl-PL" altLang="pl-PL" dirty="0"/>
              <a:t>System for </a:t>
            </a:r>
            <a:r>
              <a:rPr lang="pl-PL" altLang="pl-PL" dirty="0" err="1"/>
              <a:t>Typesetting</a:t>
            </a:r>
            <a:r>
              <a:rPr lang="pl-PL" altLang="pl-PL" dirty="0"/>
              <a:t> </a:t>
            </a:r>
            <a:r>
              <a:rPr lang="pl-PL" altLang="pl-PL" dirty="0" err="1"/>
              <a:t>Documents</a:t>
            </a:r>
            <a:r>
              <a:rPr lang="pl-PL" altLang="pl-PL" dirty="0"/>
              <a:t> </a:t>
            </a:r>
            <a:br>
              <a:rPr lang="pl-PL" altLang="pl-PL" dirty="0"/>
            </a:b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>1.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endParaRPr lang="en-GB" altLang="pl-PL" dirty="0" smtClean="0"/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365104"/>
            <a:ext cx="8458200" cy="2088084"/>
          </a:xfrm>
        </p:spPr>
        <p:txBody>
          <a:bodyPr/>
          <a:lstStyle/>
          <a:p>
            <a:pPr lvl="0"/>
            <a:r>
              <a:rPr lang="en-GB" altLang="pl-PL" dirty="0"/>
              <a:t>Leszek J Chmielewski</a:t>
            </a:r>
          </a:p>
          <a:p>
            <a:pPr lvl="0"/>
            <a:r>
              <a:rPr lang="pl-PL" altLang="pl-PL" sz="2000" kern="0" dirty="0" err="1"/>
              <a:t>Faculty</a:t>
            </a:r>
            <a:r>
              <a:rPr lang="pl-PL" altLang="pl-PL" sz="2000" kern="0" dirty="0"/>
              <a:t> of Applied </a:t>
            </a:r>
            <a:r>
              <a:rPr lang="pl-PL" altLang="pl-PL" sz="2000" kern="0" dirty="0" err="1"/>
              <a:t>Informatics</a:t>
            </a:r>
            <a:r>
              <a:rPr lang="pl-PL" altLang="pl-PL" sz="2000" kern="0" dirty="0"/>
              <a:t> and </a:t>
            </a:r>
            <a:r>
              <a:rPr lang="pl-PL" altLang="pl-PL" sz="2000" kern="0" dirty="0" err="1"/>
              <a:t>Mathematics</a:t>
            </a:r>
            <a:r>
              <a:rPr lang="pl-PL" altLang="pl-PL" sz="2000" kern="0" dirty="0"/>
              <a:t> – WZIM</a:t>
            </a:r>
            <a:r>
              <a:rPr lang="pl-PL" altLang="pl-PL" kern="0" dirty="0"/>
              <a:t/>
            </a:r>
            <a:br>
              <a:rPr lang="pl-PL" altLang="pl-PL" kern="0" dirty="0"/>
            </a:br>
            <a:r>
              <a:rPr lang="pl-PL" altLang="pl-PL" sz="2000" kern="0" dirty="0"/>
              <a:t>Warsaw University of Life </a:t>
            </a:r>
            <a:r>
              <a:rPr lang="pl-PL" altLang="pl-PL" sz="2000" kern="0" dirty="0" err="1"/>
              <a:t>Sciences</a:t>
            </a:r>
            <a:r>
              <a:rPr lang="pl-PL" altLang="pl-PL" sz="2000" kern="0" dirty="0"/>
              <a:t> – SGGW</a:t>
            </a:r>
            <a:endParaRPr lang="pl-PL" altLang="pl-PL" dirty="0" smtClean="0"/>
          </a:p>
          <a:p>
            <a:r>
              <a:rPr lang="pl-PL" altLang="pl-PL" dirty="0" smtClean="0"/>
              <a:t/>
            </a:r>
            <a:br>
              <a:rPr lang="pl-PL" altLang="pl-PL" dirty="0" smtClean="0"/>
            </a:br>
            <a:endParaRPr lang="en-GB" altLang="pl-PL" sz="2000" dirty="0" smtClean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" y="5501335"/>
            <a:ext cx="951853" cy="95185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D760527D-6680-4EE3-BBF9-A73E412D208E}" type="slidenum">
              <a:rPr lang="en-GB" altLang="pl-PL" sz="1000" smtClean="0">
                <a:solidFill>
                  <a:srgbClr val="000099"/>
                </a:solidFill>
              </a:rPr>
              <a:pPr/>
              <a:t>10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5363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l-PL" altLang="pl-PL" dirty="0" smtClean="0"/>
              <a:t>Basics</a:t>
            </a:r>
          </a:p>
        </p:txBody>
      </p:sp>
      <p:sp>
        <p:nvSpPr>
          <p:cNvPr id="15364" name="Rectangle 9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pl-PL" altLang="pl-PL" dirty="0" smtClean="0"/>
              <a:t>White </a:t>
            </a:r>
            <a:r>
              <a:rPr lang="pl-PL" altLang="pl-PL" dirty="0" err="1" smtClean="0"/>
              <a:t>characters</a:t>
            </a:r>
            <a:r>
              <a:rPr lang="pl-PL" altLang="pl-PL" dirty="0" smtClean="0"/>
              <a:t> </a:t>
            </a:r>
            <a:r>
              <a:rPr lang="pl-PL" altLang="pl-PL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→</a:t>
            </a:r>
            <a:r>
              <a:rPr lang="pl-PL" altLang="pl-PL" dirty="0" smtClean="0"/>
              <a:t> 1 </a:t>
            </a:r>
            <a:r>
              <a:rPr lang="pl-PL" altLang="pl-PL" dirty="0" err="1" smtClean="0"/>
              <a:t>space</a:t>
            </a:r>
            <a:endParaRPr lang="pl-PL" altLang="pl-PL" dirty="0" smtClean="0"/>
          </a:p>
          <a:p>
            <a:r>
              <a:rPr lang="pl-PL" altLang="pl-PL" b="1" dirty="0" err="1" smtClean="0"/>
              <a:t>Empty</a:t>
            </a:r>
            <a:r>
              <a:rPr lang="pl-PL" altLang="pl-PL" b="1" dirty="0" smtClean="0"/>
              <a:t> </a:t>
            </a:r>
            <a:r>
              <a:rPr lang="pl-PL" altLang="pl-PL" b="1" dirty="0" err="1" smtClean="0"/>
              <a:t>line</a:t>
            </a:r>
            <a:r>
              <a:rPr lang="pl-PL" altLang="pl-PL" b="1" dirty="0" smtClean="0"/>
              <a:t> = </a:t>
            </a:r>
            <a:r>
              <a:rPr lang="pl-PL" altLang="pl-PL" b="1" dirty="0" err="1" smtClean="0"/>
              <a:t>new</a:t>
            </a:r>
            <a:r>
              <a:rPr lang="pl-PL" altLang="pl-PL" b="1" dirty="0" smtClean="0"/>
              <a:t> </a:t>
            </a:r>
            <a:r>
              <a:rPr lang="pl-PL" altLang="pl-PL" b="1" dirty="0" err="1" smtClean="0"/>
              <a:t>paragraph</a:t>
            </a:r>
            <a:endParaRPr lang="pl-PL" altLang="pl-PL" b="1" dirty="0" smtClean="0"/>
          </a:p>
          <a:p>
            <a:r>
              <a:rPr lang="pl-PL" altLang="pl-PL" dirty="0" smtClean="0"/>
              <a:t>Special </a:t>
            </a:r>
            <a:r>
              <a:rPr lang="pl-PL" altLang="pl-PL" dirty="0" err="1" smtClean="0"/>
              <a:t>characters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>
                <a:solidFill>
                  <a:srgbClr val="FF0000"/>
                </a:solidFill>
              </a:rPr>
              <a:t>$ &amp; % # ^ _ { } ~ \</a:t>
            </a:r>
            <a:br>
              <a:rPr lang="pl-PL" altLang="pl-PL" dirty="0" smtClean="0">
                <a:solidFill>
                  <a:srgbClr val="FF0000"/>
                </a:solidFill>
              </a:rPr>
            </a:br>
            <a:r>
              <a:rPr lang="pl-PL" altLang="pl-PL" dirty="0" smtClean="0">
                <a:solidFill>
                  <a:srgbClr val="FF0000"/>
                </a:solidFill>
              </a:rPr>
              <a:t>\$ \&amp; … \~{} $\</a:t>
            </a:r>
            <a:r>
              <a:rPr lang="pl-PL" altLang="pl-PL" dirty="0" err="1" smtClean="0">
                <a:solidFill>
                  <a:srgbClr val="FF0000"/>
                </a:solidFill>
              </a:rPr>
              <a:t>backslash</a:t>
            </a:r>
            <a:r>
              <a:rPr lang="pl-PL" altLang="pl-PL" dirty="0" smtClean="0">
                <a:solidFill>
                  <a:srgbClr val="FF0000"/>
                </a:solidFill>
              </a:rPr>
              <a:t>$</a:t>
            </a:r>
          </a:p>
          <a:p>
            <a:r>
              <a:rPr lang="pl-PL" altLang="pl-PL" dirty="0" err="1" smtClean="0"/>
              <a:t>Commands</a:t>
            </a:r>
            <a:r>
              <a:rPr lang="pl-PL" altLang="pl-PL" dirty="0" smtClean="0"/>
              <a:t> and </a:t>
            </a:r>
            <a:r>
              <a:rPr lang="pl-PL" altLang="pl-PL" dirty="0" err="1" smtClean="0"/>
              <a:t>ignoring</a:t>
            </a:r>
            <a:r>
              <a:rPr lang="pl-PL" altLang="pl-PL" dirty="0" smtClean="0"/>
              <a:t> a </a:t>
            </a:r>
            <a:r>
              <a:rPr lang="pl-PL" altLang="pl-PL" dirty="0" err="1" smtClean="0"/>
              <a:t>space</a:t>
            </a:r>
            <a:r>
              <a:rPr lang="pl-PL" altLang="pl-PL" dirty="0" smtClean="0"/>
              <a:t>:</a:t>
            </a:r>
            <a:br>
              <a:rPr lang="pl-PL" altLang="pl-PL" dirty="0" smtClean="0"/>
            </a:br>
            <a:r>
              <a:rPr lang="pl-PL" altLang="pl-PL" dirty="0" smtClean="0"/>
              <a:t>\</a:t>
            </a:r>
            <a:r>
              <a:rPr lang="pl-PL" altLang="pl-PL" dirty="0" err="1" smtClean="0"/>
              <a:t>command</a:t>
            </a:r>
            <a:r>
              <a:rPr lang="pl-PL" altLang="pl-PL" dirty="0" smtClean="0"/>
              <a:t> , </a:t>
            </a:r>
            <a:r>
              <a:rPr lang="pl-PL" altLang="pl-PL" dirty="0" smtClean="0"/>
              <a:t>\</a:t>
            </a:r>
            <a:r>
              <a:rPr lang="pl-PL" altLang="pl-PL" dirty="0" err="1" smtClean="0"/>
              <a:t>command</a:t>
            </a:r>
            <a:r>
              <a:rPr lang="pl-PL" altLang="pl-PL" dirty="0"/>
              <a:t>{}, </a:t>
            </a:r>
            <a:r>
              <a:rPr lang="pl-PL" altLang="pl-PL" dirty="0" smtClean="0"/>
              <a:t>{\</a:t>
            </a:r>
            <a:r>
              <a:rPr lang="pl-PL" altLang="pl-PL" dirty="0" err="1" smtClean="0"/>
              <a:t>command</a:t>
            </a:r>
            <a:r>
              <a:rPr lang="pl-PL" altLang="pl-PL" dirty="0"/>
              <a:t>}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err="1" smtClean="0"/>
              <a:t>space</a:t>
            </a:r>
            <a:r>
              <a:rPr lang="pl-PL" altLang="pl-PL" dirty="0" smtClean="0"/>
              <a:t>: {\ }</a:t>
            </a:r>
          </a:p>
          <a:p>
            <a:r>
              <a:rPr lang="pl-PL" altLang="pl-PL" dirty="0" err="1" smtClean="0"/>
              <a:t>Commands</a:t>
            </a:r>
            <a:r>
              <a:rPr lang="pl-PL" altLang="pl-PL" dirty="0" smtClean="0"/>
              <a:t> with </a:t>
            </a:r>
            <a:r>
              <a:rPr lang="pl-PL" altLang="pl-PL" dirty="0" err="1" smtClean="0"/>
              <a:t>arguments</a:t>
            </a:r>
            <a:r>
              <a:rPr lang="pl-PL" altLang="pl-PL" dirty="0" smtClean="0"/>
              <a:t>:</a:t>
            </a:r>
            <a:br>
              <a:rPr lang="pl-PL" altLang="pl-PL" dirty="0" smtClean="0"/>
            </a:br>
            <a:r>
              <a:rPr lang="pl-PL" altLang="pl-PL" dirty="0" smtClean="0"/>
              <a:t>\</a:t>
            </a:r>
            <a:r>
              <a:rPr lang="pl-PL" altLang="pl-PL" dirty="0" err="1" smtClean="0"/>
              <a:t>framebox</a:t>
            </a:r>
            <a:r>
              <a:rPr lang="pl-PL" altLang="pl-PL" dirty="0" smtClean="0"/>
              <a:t>{tekst in the </a:t>
            </a:r>
            <a:r>
              <a:rPr lang="pl-PL" altLang="pl-PL" dirty="0" err="1" smtClean="0"/>
              <a:t>frame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box</a:t>
            </a:r>
            <a:r>
              <a:rPr lang="pl-PL" altLang="pl-PL" dirty="0" smtClean="0"/>
              <a:t>}</a:t>
            </a:r>
            <a:br>
              <a:rPr lang="pl-PL" altLang="pl-PL" dirty="0" smtClean="0"/>
            </a:br>
            <a:r>
              <a:rPr lang="pl-PL" altLang="pl-PL" dirty="0" smtClean="0"/>
              <a:t>\</a:t>
            </a:r>
            <a:r>
              <a:rPr lang="pl-PL" altLang="pl-PL" dirty="0" err="1" smtClean="0"/>
              <a:t>framebox</a:t>
            </a:r>
            <a:r>
              <a:rPr lang="pl-PL" altLang="pl-PL" dirty="0" smtClean="0"/>
              <a:t>[120mm][r]{to the </a:t>
            </a:r>
            <a:r>
              <a:rPr lang="pl-PL" altLang="pl-PL" dirty="0" err="1" smtClean="0"/>
              <a:t>right</a:t>
            </a:r>
            <a:r>
              <a:rPr lang="pl-PL" altLang="pl-PL" dirty="0" smtClean="0"/>
              <a:t>}</a:t>
            </a:r>
          </a:p>
          <a:p>
            <a:r>
              <a:rPr lang="pl-PL" altLang="pl-PL" dirty="0" err="1" smtClean="0"/>
              <a:t>Text</a:t>
            </a:r>
            <a:r>
              <a:rPr lang="pl-PL" altLang="pl-PL" dirty="0" smtClean="0"/>
              <a:t> …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60A058E6-807C-483E-ADFA-FC767DB87607}" type="slidenum">
              <a:rPr lang="en-GB" altLang="pl-PL" sz="1000" smtClean="0">
                <a:solidFill>
                  <a:srgbClr val="000099"/>
                </a:solidFill>
              </a:rPr>
              <a:pPr/>
              <a:t>11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Structure</a:t>
            </a:r>
            <a:r>
              <a:rPr lang="pl-PL" altLang="pl-PL" dirty="0" smtClean="0"/>
              <a:t> of a </a:t>
            </a:r>
            <a:r>
              <a:rPr lang="pl-PL" altLang="pl-PL" dirty="0" err="1" smtClean="0"/>
              <a:t>source</a:t>
            </a:r>
            <a:r>
              <a:rPr lang="pl-PL" altLang="pl-PL" dirty="0" smtClean="0"/>
              <a:t> file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pl-PL" altLang="pl-PL" sz="1800" dirty="0" smtClean="0"/>
              <a:t>%Class of the </a:t>
            </a:r>
            <a:r>
              <a:rPr lang="pl-PL" altLang="pl-PL" sz="1800" dirty="0" err="1" smtClean="0"/>
              <a:t>document</a:t>
            </a:r>
            <a:r>
              <a:rPr lang="pl-PL" altLang="pl-PL" sz="1800" dirty="0" smtClean="0"/>
              <a:t>  (% </a:t>
            </a:r>
            <a:r>
              <a:rPr lang="pl-PL" altLang="pl-PL" sz="1800" dirty="0" err="1" smtClean="0"/>
              <a:t>is</a:t>
            </a:r>
            <a:r>
              <a:rPr lang="pl-PL" altLang="pl-PL" sz="1800" dirty="0" smtClean="0"/>
              <a:t> a </a:t>
            </a:r>
            <a:r>
              <a:rPr lang="pl-PL" altLang="pl-PL" sz="1800" dirty="0" err="1" smtClean="0"/>
              <a:t>comment</a:t>
            </a:r>
            <a:r>
              <a:rPr lang="pl-PL" altLang="pl-PL" sz="1800" dirty="0" smtClean="0"/>
              <a:t> </a:t>
            </a:r>
            <a:r>
              <a:rPr lang="pl-PL" altLang="pl-PL" sz="1800" dirty="0" err="1" smtClean="0"/>
              <a:t>sign</a:t>
            </a:r>
            <a:r>
              <a:rPr lang="pl-PL" altLang="pl-PL" sz="1800" dirty="0" smtClean="0"/>
              <a:t>)</a:t>
            </a:r>
            <a:br>
              <a:rPr lang="pl-PL" altLang="pl-PL" sz="1800" dirty="0" smtClean="0"/>
            </a:br>
            <a:r>
              <a:rPr lang="pl-PL" altLang="pl-PL" sz="1800" dirty="0" smtClean="0"/>
              <a:t>\</a:t>
            </a:r>
            <a:r>
              <a:rPr lang="pl-PL" altLang="pl-PL" sz="1800" dirty="0" err="1" smtClean="0"/>
              <a:t>documentclass</a:t>
            </a:r>
            <a:r>
              <a:rPr lang="pl-PL" altLang="pl-PL" sz="1800" dirty="0" smtClean="0"/>
              <a:t>[12pt,a4paper]{</a:t>
            </a:r>
            <a:r>
              <a:rPr lang="pl-PL" altLang="pl-PL" sz="1800" dirty="0" err="1" smtClean="0"/>
              <a:t>article</a:t>
            </a:r>
            <a:r>
              <a:rPr lang="pl-PL" altLang="pl-PL" sz="1800" dirty="0" smtClean="0"/>
              <a:t>}</a:t>
            </a:r>
          </a:p>
          <a:p>
            <a:pPr>
              <a:lnSpc>
                <a:spcPct val="110000"/>
              </a:lnSpc>
            </a:pPr>
            <a:r>
              <a:rPr lang="pl-PL" altLang="pl-PL" sz="1800" dirty="0" smtClean="0"/>
              <a:t>%</a:t>
            </a:r>
            <a:r>
              <a:rPr lang="pl-PL" altLang="pl-PL" sz="1800" dirty="0" err="1" smtClean="0"/>
              <a:t>Packages</a:t>
            </a:r>
            <a:r>
              <a:rPr lang="pl-PL" altLang="pl-PL" sz="1800" dirty="0" smtClean="0"/>
              <a:t/>
            </a:r>
            <a:br>
              <a:rPr lang="pl-PL" altLang="pl-PL" sz="1800" dirty="0" smtClean="0"/>
            </a:br>
            <a:r>
              <a:rPr lang="pl-PL" altLang="pl-PL" sz="1800" dirty="0" smtClean="0"/>
              <a:t>\</a:t>
            </a:r>
            <a:r>
              <a:rPr lang="pl-PL" altLang="pl-PL" sz="1800" dirty="0" err="1" smtClean="0"/>
              <a:t>usepackage</a:t>
            </a:r>
            <a:r>
              <a:rPr lang="pl-PL" altLang="pl-PL" sz="1800" dirty="0" smtClean="0"/>
              <a:t>{polski}</a:t>
            </a:r>
            <a:br>
              <a:rPr lang="pl-PL" altLang="pl-PL" sz="1800" dirty="0" smtClean="0"/>
            </a:br>
            <a:r>
              <a:rPr lang="pl-PL" altLang="pl-PL" sz="1800" dirty="0" smtClean="0"/>
              <a:t>\</a:t>
            </a:r>
            <a:r>
              <a:rPr lang="pl-PL" altLang="pl-PL" sz="1800" dirty="0" err="1" smtClean="0"/>
              <a:t>usepackage</a:t>
            </a:r>
            <a:r>
              <a:rPr lang="pl-PL" altLang="pl-PL" sz="1800" dirty="0" smtClean="0"/>
              <a:t>{</a:t>
            </a:r>
            <a:r>
              <a:rPr lang="pl-PL" altLang="pl-PL" sz="1800" dirty="0" err="1" smtClean="0"/>
              <a:t>graphicx</a:t>
            </a:r>
            <a:r>
              <a:rPr lang="pl-PL" altLang="pl-PL" sz="1800" dirty="0" smtClean="0"/>
              <a:t>}</a:t>
            </a:r>
          </a:p>
          <a:p>
            <a:pPr>
              <a:lnSpc>
                <a:spcPct val="110000"/>
              </a:lnSpc>
            </a:pPr>
            <a:r>
              <a:rPr lang="pl-PL" altLang="pl-PL" sz="1800" dirty="0" smtClean="0"/>
              <a:t>%</a:t>
            </a:r>
            <a:r>
              <a:rPr lang="pl-PL" altLang="pl-PL" sz="1800" dirty="0" err="1" smtClean="0"/>
              <a:t>Packages</a:t>
            </a:r>
            <a:r>
              <a:rPr lang="pl-PL" altLang="pl-PL" sz="1800" dirty="0" smtClean="0"/>
              <a:t> with </a:t>
            </a:r>
            <a:r>
              <a:rPr lang="pl-PL" altLang="pl-PL" sz="1800" dirty="0" err="1" smtClean="0"/>
              <a:t>parameters</a:t>
            </a:r>
            <a:r>
              <a:rPr lang="pl-PL" altLang="pl-PL" sz="1800" dirty="0" smtClean="0"/>
              <a:t/>
            </a:r>
            <a:br>
              <a:rPr lang="pl-PL" altLang="pl-PL" sz="1800" dirty="0" smtClean="0"/>
            </a:br>
            <a:r>
              <a:rPr lang="pl-PL" altLang="pl-PL" sz="1800" dirty="0" smtClean="0"/>
              <a:t>\</a:t>
            </a:r>
            <a:r>
              <a:rPr lang="pl-PL" altLang="pl-PL" sz="1800" dirty="0" err="1" smtClean="0"/>
              <a:t>usepackage</a:t>
            </a:r>
            <a:r>
              <a:rPr lang="pl-PL" altLang="pl-PL" sz="1800" dirty="0" smtClean="0"/>
              <a:t>[utf8]{</a:t>
            </a:r>
            <a:r>
              <a:rPr lang="pl-PL" altLang="pl-PL" sz="1800" dirty="0" err="1" smtClean="0"/>
              <a:t>inputenc</a:t>
            </a:r>
            <a:r>
              <a:rPr lang="pl-PL" altLang="pl-PL" sz="1800" dirty="0" smtClean="0"/>
              <a:t>}</a:t>
            </a:r>
            <a:br>
              <a:rPr lang="pl-PL" altLang="pl-PL" sz="1800" dirty="0" smtClean="0"/>
            </a:br>
            <a:r>
              <a:rPr lang="pl-PL" altLang="pl-PL" sz="1800" dirty="0" smtClean="0"/>
              <a:t>\</a:t>
            </a:r>
            <a:r>
              <a:rPr lang="pl-PL" altLang="pl-PL" sz="1800" dirty="0" err="1" smtClean="0"/>
              <a:t>usepackage</a:t>
            </a:r>
            <a:r>
              <a:rPr lang="pl-PL" altLang="pl-PL" sz="1800" dirty="0" smtClean="0"/>
              <a:t>[</a:t>
            </a:r>
            <a:r>
              <a:rPr lang="pl-PL" altLang="pl-PL" sz="1800" dirty="0" err="1" smtClean="0"/>
              <a:t>english,polish</a:t>
            </a:r>
            <a:r>
              <a:rPr lang="pl-PL" altLang="pl-PL" sz="1800" dirty="0" smtClean="0"/>
              <a:t>]{</a:t>
            </a:r>
            <a:r>
              <a:rPr lang="pl-PL" altLang="pl-PL" sz="1800" dirty="0" err="1" smtClean="0"/>
              <a:t>babel</a:t>
            </a:r>
            <a:r>
              <a:rPr lang="pl-PL" altLang="pl-PL" sz="1800" dirty="0" smtClean="0"/>
              <a:t>}</a:t>
            </a:r>
          </a:p>
          <a:p>
            <a:pPr>
              <a:lnSpc>
                <a:spcPct val="110000"/>
              </a:lnSpc>
            </a:pPr>
            <a:r>
              <a:rPr lang="pl-PL" altLang="pl-PL" sz="1800" dirty="0" smtClean="0"/>
              <a:t>%Global </a:t>
            </a:r>
            <a:r>
              <a:rPr lang="pl-PL" altLang="pl-PL" sz="1800" dirty="0" err="1" smtClean="0"/>
              <a:t>commands</a:t>
            </a:r>
            <a:r>
              <a:rPr lang="pl-PL" altLang="pl-PL" sz="1800" dirty="0" smtClean="0"/>
              <a:t/>
            </a:r>
            <a:br>
              <a:rPr lang="pl-PL" altLang="pl-PL" sz="1800" dirty="0" smtClean="0"/>
            </a:br>
            <a:r>
              <a:rPr lang="pl-PL" altLang="pl-PL" sz="1800" dirty="0" smtClean="0"/>
              <a:t>\</a:t>
            </a:r>
            <a:r>
              <a:rPr lang="pl-PL" altLang="pl-PL" sz="1800" dirty="0" err="1" smtClean="0"/>
              <a:t>selecthyphenation</a:t>
            </a:r>
            <a:r>
              <a:rPr lang="pl-PL" altLang="pl-PL" sz="1800" dirty="0" smtClean="0"/>
              <a:t>{</a:t>
            </a:r>
            <a:r>
              <a:rPr lang="pl-PL" altLang="pl-PL" sz="1800" dirty="0" err="1" smtClean="0"/>
              <a:t>polish</a:t>
            </a:r>
            <a:r>
              <a:rPr lang="pl-PL" altLang="pl-PL" sz="1800" dirty="0" smtClean="0"/>
              <a:t>} </a:t>
            </a:r>
            <a:br>
              <a:rPr lang="pl-PL" altLang="pl-PL" sz="1800" dirty="0" smtClean="0"/>
            </a:br>
            <a:r>
              <a:rPr lang="pl-PL" altLang="pl-PL" sz="1800" dirty="0" smtClean="0"/>
              <a:t>\</a:t>
            </a:r>
            <a:r>
              <a:rPr lang="pl-PL" altLang="pl-PL" sz="1800" dirty="0" err="1" smtClean="0"/>
              <a:t>textwidth</a:t>
            </a:r>
            <a:r>
              <a:rPr lang="pl-PL" altLang="pl-PL" sz="1800" dirty="0" smtClean="0"/>
              <a:t>{25cm}</a:t>
            </a:r>
            <a:br>
              <a:rPr lang="pl-PL" altLang="pl-PL" sz="1800" dirty="0" smtClean="0"/>
            </a:br>
            <a:r>
              <a:rPr lang="pl-PL" altLang="pl-PL" sz="1800" dirty="0" smtClean="0"/>
              <a:t>\</a:t>
            </a:r>
            <a:r>
              <a:rPr lang="pl-PL" altLang="pl-PL" sz="1800" dirty="0" err="1" smtClean="0"/>
              <a:t>title</a:t>
            </a:r>
            <a:r>
              <a:rPr lang="pl-PL" altLang="pl-PL" sz="1800" dirty="0" smtClean="0"/>
              <a:t>{</a:t>
            </a:r>
            <a:r>
              <a:rPr lang="pl-PL" altLang="pl-PL" sz="1800" dirty="0" err="1" smtClean="0"/>
              <a:t>Title</a:t>
            </a:r>
            <a:r>
              <a:rPr lang="pl-PL" altLang="pl-PL" sz="1800" dirty="0" smtClean="0"/>
              <a:t> of the Paper} </a:t>
            </a:r>
            <a:r>
              <a:rPr lang="pl-PL" altLang="pl-PL" sz="1800" dirty="0" smtClean="0"/>
              <a:t>\</a:t>
            </a:r>
            <a:r>
              <a:rPr lang="pl-PL" altLang="pl-PL" sz="1800" dirty="0" err="1" smtClean="0"/>
              <a:t>author</a:t>
            </a:r>
            <a:r>
              <a:rPr lang="pl-PL" altLang="pl-PL" sz="1800" dirty="0" smtClean="0"/>
              <a:t>{</a:t>
            </a:r>
            <a:r>
              <a:rPr lang="pl-PL" altLang="pl-PL" sz="1800" dirty="0" err="1" smtClean="0"/>
              <a:t>FirtstName</a:t>
            </a:r>
            <a:r>
              <a:rPr lang="pl-PL" altLang="pl-PL" sz="1800" dirty="0" smtClean="0"/>
              <a:t> </a:t>
            </a:r>
            <a:r>
              <a:rPr lang="pl-PL" altLang="pl-PL" sz="1800" dirty="0" err="1" smtClean="0"/>
              <a:t>FamilyName</a:t>
            </a:r>
            <a:r>
              <a:rPr lang="pl-PL" altLang="pl-PL" sz="1800" dirty="0" smtClean="0"/>
              <a:t>}</a:t>
            </a:r>
          </a:p>
          <a:p>
            <a:pPr>
              <a:lnSpc>
                <a:spcPct val="110000"/>
              </a:lnSpc>
            </a:pPr>
            <a:r>
              <a:rPr lang="pl-PL" altLang="pl-PL" sz="1800" dirty="0" smtClean="0"/>
              <a:t>%</a:t>
            </a:r>
            <a:r>
              <a:rPr lang="pl-PL" altLang="pl-PL" sz="1800" dirty="0" err="1" smtClean="0"/>
              <a:t>Text</a:t>
            </a:r>
            <a:r>
              <a:rPr lang="pl-PL" altLang="pl-PL" sz="1800" dirty="0" smtClean="0"/>
              <a:t/>
            </a:r>
            <a:br>
              <a:rPr lang="pl-PL" altLang="pl-PL" sz="1800" dirty="0" smtClean="0"/>
            </a:br>
            <a:r>
              <a:rPr lang="pl-PL" altLang="pl-PL" sz="1800" dirty="0" smtClean="0"/>
              <a:t>\</a:t>
            </a:r>
            <a:r>
              <a:rPr lang="pl-PL" altLang="pl-PL" sz="1800" dirty="0" err="1" smtClean="0"/>
              <a:t>begin</a:t>
            </a:r>
            <a:r>
              <a:rPr lang="pl-PL" altLang="pl-PL" sz="1800" dirty="0" smtClean="0"/>
              <a:t>{</a:t>
            </a:r>
            <a:r>
              <a:rPr lang="pl-PL" altLang="pl-PL" sz="1800" dirty="0" err="1" smtClean="0"/>
              <a:t>document</a:t>
            </a:r>
            <a:r>
              <a:rPr lang="pl-PL" altLang="pl-PL" sz="1800" dirty="0" smtClean="0"/>
              <a:t>}</a:t>
            </a:r>
            <a:br>
              <a:rPr lang="pl-PL" altLang="pl-PL" sz="1800" dirty="0" smtClean="0"/>
            </a:br>
            <a:r>
              <a:rPr lang="pl-PL" altLang="pl-PL" sz="1800" dirty="0" smtClean="0"/>
              <a:t>  \</a:t>
            </a:r>
            <a:r>
              <a:rPr lang="pl-PL" altLang="pl-PL" sz="1800" dirty="0" err="1" smtClean="0"/>
              <a:t>maketitle</a:t>
            </a:r>
            <a:r>
              <a:rPr lang="pl-PL" altLang="pl-PL" sz="1800" dirty="0" smtClean="0"/>
              <a:t/>
            </a:r>
            <a:br>
              <a:rPr lang="pl-PL" altLang="pl-PL" sz="1800" dirty="0" smtClean="0"/>
            </a:br>
            <a:r>
              <a:rPr lang="pl-PL" altLang="pl-PL" sz="1800" dirty="0" smtClean="0"/>
              <a:t>  </a:t>
            </a:r>
            <a:r>
              <a:rPr lang="pl-PL" altLang="pl-PL" sz="1800" dirty="0" err="1" smtClean="0"/>
              <a:t>Contents</a:t>
            </a:r>
            <a:r>
              <a:rPr lang="pl-PL" altLang="pl-PL" sz="1800" dirty="0" smtClean="0"/>
              <a:t> </a:t>
            </a:r>
            <a:r>
              <a:rPr lang="pl-PL" altLang="pl-PL" sz="1800" dirty="0" err="1" smtClean="0"/>
              <a:t>contents</a:t>
            </a:r>
            <a:r>
              <a:rPr lang="pl-PL" altLang="pl-PL" sz="1800" dirty="0" smtClean="0"/>
              <a:t>…</a:t>
            </a:r>
            <a:r>
              <a:rPr lang="pl-PL" altLang="pl-PL" sz="1800" dirty="0" smtClean="0"/>
              <a:t/>
            </a:r>
            <a:br>
              <a:rPr lang="pl-PL" altLang="pl-PL" sz="1800" dirty="0" smtClean="0"/>
            </a:br>
            <a:r>
              <a:rPr lang="pl-PL" altLang="pl-PL" sz="1800" dirty="0" smtClean="0"/>
              <a:t>  \</a:t>
            </a:r>
            <a:r>
              <a:rPr lang="pl-PL" altLang="pl-PL" sz="1800" dirty="0" err="1" smtClean="0"/>
              <a:t>tableofcontents</a:t>
            </a:r>
            <a:r>
              <a:rPr lang="pl-PL" altLang="pl-PL" sz="1800" dirty="0" smtClean="0"/>
              <a:t> %Or </a:t>
            </a:r>
            <a:r>
              <a:rPr lang="pl-PL" altLang="pl-PL" sz="1800" dirty="0" err="1" smtClean="0"/>
              <a:t>other</a:t>
            </a:r>
            <a:r>
              <a:rPr lang="pl-PL" altLang="pl-PL" sz="1800" dirty="0" smtClean="0"/>
              <a:t> </a:t>
            </a:r>
            <a:r>
              <a:rPr lang="pl-PL" altLang="pl-PL" sz="1800" dirty="0" err="1" smtClean="0"/>
              <a:t>lists</a:t>
            </a:r>
            <a:r>
              <a:rPr lang="pl-PL" altLang="pl-PL" sz="1800" dirty="0" smtClean="0"/>
              <a:t/>
            </a:r>
            <a:br>
              <a:rPr lang="pl-PL" altLang="pl-PL" sz="1800" dirty="0" smtClean="0"/>
            </a:br>
            <a:r>
              <a:rPr lang="pl-PL" altLang="pl-PL" sz="1800" dirty="0" smtClean="0"/>
              <a:t>\end{</a:t>
            </a:r>
            <a:r>
              <a:rPr lang="pl-PL" altLang="pl-PL" sz="1800" dirty="0" err="1" smtClean="0"/>
              <a:t>document</a:t>
            </a:r>
            <a:r>
              <a:rPr lang="pl-PL" altLang="pl-PL" sz="1800" dirty="0" smtClean="0"/>
              <a:t>}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4F25B930-FB96-4802-9EED-1BB97A9D47AA}" type="slidenum">
              <a:rPr lang="en-GB" altLang="pl-PL" sz="1000" smtClean="0">
                <a:solidFill>
                  <a:srgbClr val="000099"/>
                </a:solidFill>
              </a:rPr>
              <a:pPr/>
              <a:t>12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Classes</a:t>
            </a:r>
            <a:r>
              <a:rPr lang="pl-PL" altLang="pl-PL" dirty="0" smtClean="0"/>
              <a:t> of </a:t>
            </a:r>
            <a:r>
              <a:rPr lang="pl-PL" altLang="pl-PL" dirty="0" err="1" smtClean="0"/>
              <a:t>documents</a:t>
            </a:r>
            <a:endParaRPr lang="pl-PL" altLang="pl-PL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smtClean="0"/>
              <a:t>\</a:t>
            </a:r>
            <a:r>
              <a:rPr lang="pl-PL" altLang="pl-PL" dirty="0" err="1" smtClean="0"/>
              <a:t>documentclass</a:t>
            </a:r>
            <a:r>
              <a:rPr lang="pl-PL" altLang="pl-PL" dirty="0" smtClean="0"/>
              <a:t>[</a:t>
            </a:r>
            <a:r>
              <a:rPr lang="pl-PL" altLang="pl-PL" dirty="0" err="1" smtClean="0"/>
              <a:t>options</a:t>
            </a:r>
            <a:r>
              <a:rPr lang="pl-PL" altLang="pl-PL" dirty="0" smtClean="0"/>
              <a:t>]{</a:t>
            </a:r>
            <a:r>
              <a:rPr lang="pl-PL" altLang="pl-PL" dirty="0" err="1" smtClean="0"/>
              <a:t>class</a:t>
            </a:r>
            <a:r>
              <a:rPr lang="pl-PL" altLang="pl-PL" dirty="0" smtClean="0"/>
              <a:t>}</a:t>
            </a:r>
          </a:p>
          <a:p>
            <a:endParaRPr lang="pl-PL" altLang="pl-PL" dirty="0" smtClean="0"/>
          </a:p>
          <a:p>
            <a:r>
              <a:rPr lang="pl-PL" altLang="pl-PL" dirty="0" err="1" smtClean="0"/>
              <a:t>Classes</a:t>
            </a:r>
            <a:r>
              <a:rPr lang="pl-PL" altLang="pl-PL" dirty="0" smtClean="0"/>
              <a:t>: </a:t>
            </a:r>
            <a:r>
              <a:rPr lang="pl-PL" altLang="pl-PL" dirty="0" err="1" smtClean="0"/>
              <a:t>article</a:t>
            </a:r>
            <a:r>
              <a:rPr lang="pl-PL" altLang="pl-PL" dirty="0" smtClean="0"/>
              <a:t>, report, </a:t>
            </a:r>
            <a:r>
              <a:rPr lang="pl-PL" altLang="pl-PL" dirty="0" err="1" smtClean="0"/>
              <a:t>book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letter</a:t>
            </a:r>
            <a:r>
              <a:rPr lang="pl-PL" altLang="pl-PL" dirty="0" smtClean="0"/>
              <a:t>, …</a:t>
            </a:r>
          </a:p>
          <a:p>
            <a:endParaRPr lang="pl-PL" altLang="pl-PL" dirty="0" smtClean="0"/>
          </a:p>
          <a:p>
            <a:r>
              <a:rPr lang="pl-PL" altLang="pl-PL" dirty="0" err="1" smtClean="0"/>
              <a:t>Options</a:t>
            </a:r>
            <a:r>
              <a:rPr lang="pl-PL" altLang="pl-PL" dirty="0" smtClean="0"/>
              <a:t>: 10pt, 11pt, 12pt</a:t>
            </a:r>
            <a:br>
              <a:rPr lang="pl-PL" altLang="pl-PL" dirty="0" smtClean="0"/>
            </a:br>
            <a:r>
              <a:rPr lang="pl-PL" altLang="pl-PL" dirty="0" smtClean="0"/>
              <a:t>  a4paper, </a:t>
            </a:r>
            <a:r>
              <a:rPr lang="pl-PL" altLang="pl-PL" dirty="0" err="1" smtClean="0"/>
              <a:t>letterpaper</a:t>
            </a:r>
            <a:r>
              <a:rPr lang="pl-PL" altLang="pl-PL" dirty="0" smtClean="0"/>
              <a:t>,</a:t>
            </a:r>
            <a:br>
              <a:rPr lang="pl-PL" altLang="pl-PL" dirty="0" smtClean="0"/>
            </a:br>
            <a:r>
              <a:rPr lang="pl-PL" altLang="pl-PL" dirty="0" smtClean="0"/>
              <a:t>  </a:t>
            </a:r>
            <a:r>
              <a:rPr lang="pl-PL" altLang="pl-PL" dirty="0" err="1" smtClean="0"/>
              <a:t>fleqn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leqno</a:t>
            </a:r>
            <a:r>
              <a:rPr lang="pl-PL" altLang="pl-PL" dirty="0" smtClean="0"/>
              <a:t>,</a:t>
            </a:r>
            <a:br>
              <a:rPr lang="pl-PL" altLang="pl-PL" dirty="0" smtClean="0"/>
            </a:br>
            <a:r>
              <a:rPr lang="pl-PL" altLang="pl-PL" dirty="0" smtClean="0"/>
              <a:t>  </a:t>
            </a:r>
            <a:r>
              <a:rPr lang="pl-PL" altLang="pl-PL" dirty="0" err="1" smtClean="0"/>
              <a:t>titlepage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notitlepage</a:t>
            </a:r>
            <a:r>
              <a:rPr lang="pl-PL" altLang="pl-PL" dirty="0" smtClean="0"/>
              <a:t>,</a:t>
            </a:r>
            <a:br>
              <a:rPr lang="pl-PL" altLang="pl-PL" dirty="0" smtClean="0"/>
            </a:br>
            <a:r>
              <a:rPr lang="pl-PL" altLang="pl-PL" dirty="0" smtClean="0"/>
              <a:t>  </a:t>
            </a:r>
            <a:r>
              <a:rPr lang="pl-PL" altLang="pl-PL" dirty="0" err="1" smtClean="0"/>
              <a:t>onecolumn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twocolumn</a:t>
            </a:r>
            <a:r>
              <a:rPr lang="pl-PL" altLang="pl-PL" dirty="0" smtClean="0"/>
              <a:t>,</a:t>
            </a:r>
            <a:br>
              <a:rPr lang="pl-PL" altLang="pl-PL" dirty="0" smtClean="0"/>
            </a:br>
            <a:r>
              <a:rPr lang="pl-PL" altLang="pl-PL" dirty="0" smtClean="0"/>
              <a:t>  </a:t>
            </a:r>
            <a:r>
              <a:rPr lang="pl-PL" altLang="pl-PL" dirty="0" err="1" smtClean="0"/>
              <a:t>oneside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twoside</a:t>
            </a:r>
            <a:r>
              <a:rPr lang="pl-PL" altLang="pl-PL" dirty="0" smtClean="0"/>
              <a:t>,</a:t>
            </a:r>
            <a:br>
              <a:rPr lang="pl-PL" altLang="pl-PL" dirty="0" smtClean="0"/>
            </a:br>
            <a:r>
              <a:rPr lang="pl-PL" altLang="pl-PL" dirty="0" smtClean="0"/>
              <a:t>  </a:t>
            </a:r>
            <a:r>
              <a:rPr lang="pl-PL" altLang="pl-PL" dirty="0" err="1" smtClean="0"/>
              <a:t>openright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openany</a:t>
            </a:r>
            <a:endParaRPr lang="pl-PL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3DBA31F0-34E1-428C-9300-1F9081665697}" type="slidenum">
              <a:rPr lang="en-GB" altLang="pl-PL" sz="1000" smtClean="0">
                <a:solidFill>
                  <a:srgbClr val="000099"/>
                </a:solidFill>
              </a:rPr>
              <a:pPr/>
              <a:t>13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Packages</a:t>
            </a:r>
            <a:endParaRPr lang="pl-PL" altLang="pl-PL" dirty="0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smtClean="0"/>
              <a:t>\</a:t>
            </a:r>
            <a:r>
              <a:rPr lang="pl-PL" altLang="pl-PL" dirty="0" err="1" smtClean="0"/>
              <a:t>usepackage</a:t>
            </a:r>
            <a:r>
              <a:rPr lang="pl-PL" altLang="pl-PL" dirty="0" smtClean="0"/>
              <a:t>[</a:t>
            </a:r>
            <a:r>
              <a:rPr lang="pl-PL" altLang="pl-PL" dirty="0" err="1" smtClean="0"/>
              <a:t>options</a:t>
            </a:r>
            <a:r>
              <a:rPr lang="pl-PL" altLang="pl-PL" dirty="0" smtClean="0"/>
              <a:t>]{</a:t>
            </a:r>
            <a:r>
              <a:rPr lang="pl-PL" altLang="pl-PL" dirty="0" err="1" smtClean="0"/>
              <a:t>packagename</a:t>
            </a:r>
            <a:r>
              <a:rPr lang="pl-PL" altLang="pl-PL" dirty="0" smtClean="0"/>
              <a:t>}</a:t>
            </a:r>
          </a:p>
          <a:p>
            <a:endParaRPr lang="pl-PL" altLang="pl-PL" dirty="0" smtClean="0"/>
          </a:p>
          <a:p>
            <a:r>
              <a:rPr lang="pl-PL" altLang="pl-PL" dirty="0" err="1" smtClean="0"/>
              <a:t>inputenc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graphicx</a:t>
            </a:r>
            <a:r>
              <a:rPr lang="pl-PL" altLang="pl-PL" dirty="0" smtClean="0"/>
              <a:t>,</a:t>
            </a:r>
            <a:br>
              <a:rPr lang="pl-PL" altLang="pl-PL" dirty="0" smtClean="0"/>
            </a:br>
            <a:r>
              <a:rPr lang="pl-PL" altLang="pl-PL" dirty="0" err="1" smtClean="0"/>
              <a:t>babel</a:t>
            </a:r>
            <a:r>
              <a:rPr lang="pl-PL" altLang="pl-PL" dirty="0" smtClean="0"/>
              <a:t>, polski,</a:t>
            </a:r>
            <a:br>
              <a:rPr lang="pl-PL" altLang="pl-PL" dirty="0" smtClean="0"/>
            </a:br>
            <a:r>
              <a:rPr lang="pl-PL" altLang="pl-PL" dirty="0" err="1" smtClean="0"/>
              <a:t>amsmath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amssymb</a:t>
            </a:r>
            <a:r>
              <a:rPr lang="pl-PL" altLang="pl-PL" dirty="0" smtClean="0"/>
              <a:t>,</a:t>
            </a:r>
            <a:br>
              <a:rPr lang="pl-PL" altLang="pl-PL" dirty="0" smtClean="0"/>
            </a:br>
            <a:r>
              <a:rPr lang="pl-PL" altLang="pl-PL" dirty="0" err="1" smtClean="0"/>
              <a:t>color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xy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fancyhdr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makeidx</a:t>
            </a:r>
            <a:r>
              <a:rPr lang="pl-PL" altLang="pl-PL" dirty="0" smtClean="0"/>
              <a:t>, …</a:t>
            </a:r>
            <a:br>
              <a:rPr lang="pl-PL" altLang="pl-PL" dirty="0" smtClean="0"/>
            </a:br>
            <a:endParaRPr lang="pl-PL" altLang="pl-PL" dirty="0" smtClean="0"/>
          </a:p>
          <a:p>
            <a:r>
              <a:rPr lang="pl-PL" altLang="pl-PL" dirty="0" err="1" smtClean="0"/>
              <a:t>Catalogue</a:t>
            </a:r>
            <a:r>
              <a:rPr lang="pl-PL" altLang="pl-PL" dirty="0" smtClean="0"/>
              <a:t> of LaTeX </a:t>
            </a:r>
            <a:r>
              <a:rPr lang="pl-PL" altLang="pl-PL" dirty="0" err="1" smtClean="0"/>
              <a:t>packages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searchable</a:t>
            </a:r>
            <a:r>
              <a:rPr lang="pl-PL" altLang="pl-PL" dirty="0" smtClean="0"/>
              <a:t>:</a:t>
            </a:r>
            <a:r>
              <a:rPr lang="pl-PL" altLang="pl-PL" dirty="0"/>
              <a:t/>
            </a:r>
            <a:br>
              <a:rPr lang="pl-PL" altLang="pl-PL" dirty="0"/>
            </a:br>
            <a:r>
              <a:rPr lang="pl-PL" altLang="pl-PL" dirty="0"/>
              <a:t>https://</a:t>
            </a:r>
            <a:r>
              <a:rPr lang="pl-PL" altLang="pl-PL" dirty="0" smtClean="0"/>
              <a:t>www.ctan.org/pkg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1E58CF70-C708-4AD1-9F9B-9139C0D2C646}" type="slidenum">
              <a:rPr lang="en-GB" altLang="pl-PL" sz="1000" smtClean="0">
                <a:solidFill>
                  <a:srgbClr val="000099"/>
                </a:solidFill>
              </a:rPr>
              <a:pPr/>
              <a:t>14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Page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styles</a:t>
            </a:r>
            <a:endParaRPr lang="pl-PL" altLang="pl-PL" dirty="0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smtClean="0"/>
              <a:t>\</a:t>
            </a:r>
            <a:r>
              <a:rPr lang="pl-PL" altLang="pl-PL" dirty="0" err="1" smtClean="0"/>
              <a:t>pagestyle</a:t>
            </a:r>
            <a:r>
              <a:rPr lang="pl-PL" altLang="pl-PL" dirty="0" smtClean="0"/>
              <a:t>{&lt;style&gt;}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&lt;style&gt;: </a:t>
            </a:r>
            <a:r>
              <a:rPr lang="pl-PL" altLang="pl-PL" dirty="0" err="1" smtClean="0"/>
              <a:t>plain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headings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empty</a:t>
            </a:r>
            <a:r>
              <a:rPr lang="pl-PL" altLang="pl-PL" dirty="0" smtClean="0"/>
              <a:t> 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\</a:t>
            </a:r>
            <a:r>
              <a:rPr lang="pl-PL" altLang="pl-PL" dirty="0" err="1" smtClean="0"/>
              <a:t>thispagestyle</a:t>
            </a:r>
            <a:r>
              <a:rPr lang="pl-PL" altLang="pl-PL" dirty="0" smtClean="0"/>
              <a:t>{&lt;style&gt;}</a:t>
            </a:r>
          </a:p>
          <a:p>
            <a:endParaRPr lang="pl-PL" altLang="pl-PL" dirty="0" smtClean="0"/>
          </a:p>
          <a:p>
            <a:r>
              <a:rPr lang="pl-PL" altLang="pl-PL" dirty="0" err="1" smtClean="0"/>
              <a:t>More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can</a:t>
            </a:r>
            <a:r>
              <a:rPr lang="pl-PL" altLang="pl-PL" dirty="0" smtClean="0"/>
              <a:t> be </a:t>
            </a:r>
            <a:r>
              <a:rPr lang="pl-PL" altLang="pl-PL" dirty="0" err="1" smtClean="0"/>
              <a:t>done</a:t>
            </a:r>
            <a:r>
              <a:rPr lang="pl-PL" altLang="pl-PL" dirty="0" smtClean="0"/>
              <a:t> with </a:t>
            </a:r>
            <a:br>
              <a:rPr lang="pl-PL" altLang="pl-PL" dirty="0" smtClean="0"/>
            </a:br>
            <a:r>
              <a:rPr lang="pl-PL" altLang="pl-PL" dirty="0" smtClean="0"/>
              <a:t>\</a:t>
            </a:r>
            <a:r>
              <a:rPr lang="pl-PL" altLang="pl-PL" dirty="0" err="1" smtClean="0"/>
              <a:t>usepackage</a:t>
            </a:r>
            <a:r>
              <a:rPr lang="pl-PL" altLang="pl-PL" dirty="0" smtClean="0"/>
              <a:t>{</a:t>
            </a:r>
            <a:r>
              <a:rPr lang="pl-PL" altLang="pl-PL" dirty="0" err="1" smtClean="0"/>
              <a:t>fancyhdr</a:t>
            </a:r>
            <a:r>
              <a:rPr lang="pl-PL" altLang="pl-PL" dirty="0" smtClean="0"/>
              <a:t>}</a:t>
            </a:r>
          </a:p>
          <a:p>
            <a:endParaRPr lang="pl-PL" altLang="pl-PL" dirty="0"/>
          </a:p>
          <a:p>
            <a:r>
              <a:rPr lang="pl-PL" altLang="pl-PL" dirty="0" err="1" smtClean="0"/>
              <a:t>You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can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always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find</a:t>
            </a:r>
            <a:r>
              <a:rPr lang="pl-PL" altLang="pl-PL" dirty="0" smtClean="0"/>
              <a:t> a </a:t>
            </a:r>
            <a:r>
              <a:rPr lang="pl-PL" altLang="pl-PL" dirty="0" err="1" smtClean="0"/>
              <a:t>package</a:t>
            </a:r>
            <a:r>
              <a:rPr lang="pl-PL" altLang="pl-PL" dirty="0" smtClean="0"/>
              <a:t> with </a:t>
            </a:r>
            <a:r>
              <a:rPr lang="pl-PL" altLang="pl-PL" dirty="0" err="1" smtClean="0"/>
              <a:t>which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more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can</a:t>
            </a:r>
            <a:r>
              <a:rPr lang="pl-PL" altLang="pl-PL" dirty="0" smtClean="0"/>
              <a:t> be </a:t>
            </a:r>
            <a:r>
              <a:rPr lang="pl-PL" altLang="pl-PL" dirty="0" err="1" smtClean="0"/>
              <a:t>done</a:t>
            </a:r>
            <a:endParaRPr lang="pl-PL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E82A0CFC-2693-4064-B991-62B278C78957}" type="slidenum">
              <a:rPr lang="en-GB" altLang="pl-PL" sz="1000" smtClean="0">
                <a:solidFill>
                  <a:srgbClr val="000099"/>
                </a:solidFill>
              </a:rPr>
              <a:pPr/>
              <a:t>15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Document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structure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commands</a:t>
            </a:r>
            <a:endParaRPr lang="pl-PL" altLang="pl-PL" dirty="0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000" dirty="0" smtClean="0"/>
              <a:t>\</a:t>
            </a:r>
            <a:r>
              <a:rPr lang="pl-PL" altLang="pl-PL" sz="2000" dirty="0" err="1" smtClean="0"/>
              <a:t>section</a:t>
            </a:r>
            <a:r>
              <a:rPr lang="pl-PL" altLang="pl-PL" sz="2000" dirty="0" smtClean="0"/>
              <a:t>{</a:t>
            </a:r>
            <a:r>
              <a:rPr lang="pl-PL" altLang="pl-PL" sz="2000" dirty="0" err="1" smtClean="0"/>
              <a:t>Title</a:t>
            </a:r>
            <a:r>
              <a:rPr lang="pl-PL" altLang="pl-PL" sz="2000" dirty="0" smtClean="0"/>
              <a:t>}</a:t>
            </a:r>
            <a:br>
              <a:rPr lang="pl-PL" altLang="pl-PL" sz="2000" dirty="0" smtClean="0"/>
            </a:br>
            <a:r>
              <a:rPr lang="pl-PL" altLang="pl-PL" sz="2000" dirty="0" smtClean="0"/>
              <a:t>\</a:t>
            </a:r>
            <a:r>
              <a:rPr lang="pl-PL" altLang="pl-PL" sz="2000" dirty="0" err="1" smtClean="0"/>
              <a:t>subsection</a:t>
            </a:r>
            <a:r>
              <a:rPr lang="pl-PL" altLang="pl-PL" sz="2000" dirty="0" smtClean="0"/>
              <a:t>{</a:t>
            </a:r>
            <a:r>
              <a:rPr lang="pl-PL" altLang="pl-PL" sz="2000" dirty="0" err="1"/>
              <a:t>Title</a:t>
            </a:r>
            <a:r>
              <a:rPr lang="pl-PL" altLang="pl-PL" sz="2000" dirty="0" smtClean="0"/>
              <a:t>} </a:t>
            </a:r>
            <a:br>
              <a:rPr lang="pl-PL" altLang="pl-PL" sz="2000" dirty="0" smtClean="0"/>
            </a:br>
            <a:r>
              <a:rPr lang="pl-PL" altLang="pl-PL" sz="2000" dirty="0" smtClean="0"/>
              <a:t>\</a:t>
            </a:r>
            <a:r>
              <a:rPr lang="pl-PL" altLang="pl-PL" sz="2000" dirty="0" err="1"/>
              <a:t>subsubsection</a:t>
            </a:r>
            <a:r>
              <a:rPr lang="pl-PL" altLang="pl-PL" sz="2000" dirty="0"/>
              <a:t>{</a:t>
            </a:r>
            <a:r>
              <a:rPr lang="pl-PL" altLang="pl-PL" sz="2000" dirty="0" err="1"/>
              <a:t>Title</a:t>
            </a:r>
            <a:r>
              <a:rPr lang="pl-PL" altLang="pl-PL" sz="2000" dirty="0"/>
              <a:t>}</a:t>
            </a:r>
            <a:r>
              <a:rPr lang="pl-PL" altLang="pl-PL" sz="2000" dirty="0" smtClean="0"/>
              <a:t/>
            </a:r>
            <a:br>
              <a:rPr lang="pl-PL" altLang="pl-PL" sz="2000" dirty="0" smtClean="0"/>
            </a:br>
            <a:r>
              <a:rPr lang="pl-PL" altLang="pl-PL" sz="2000" dirty="0" smtClean="0"/>
              <a:t>\</a:t>
            </a:r>
            <a:r>
              <a:rPr lang="pl-PL" altLang="pl-PL" sz="2000" dirty="0" err="1"/>
              <a:t>paragraph</a:t>
            </a:r>
            <a:r>
              <a:rPr lang="pl-PL" altLang="pl-PL" sz="2000" dirty="0"/>
              <a:t>{</a:t>
            </a:r>
            <a:r>
              <a:rPr lang="pl-PL" altLang="pl-PL" sz="2000" dirty="0" err="1"/>
              <a:t>Title</a:t>
            </a:r>
            <a:r>
              <a:rPr lang="pl-PL" altLang="pl-PL" sz="2000" dirty="0"/>
              <a:t>}</a:t>
            </a:r>
            <a:endParaRPr lang="pl-PL" altLang="pl-PL" sz="2000" dirty="0" smtClean="0"/>
          </a:p>
          <a:p>
            <a:endParaRPr lang="pl-PL" altLang="pl-PL" sz="2000" dirty="0" smtClean="0"/>
          </a:p>
          <a:p>
            <a:r>
              <a:rPr lang="pl-PL" altLang="pl-PL" sz="2000" b="1" dirty="0" err="1" smtClean="0"/>
              <a:t>Empty</a:t>
            </a:r>
            <a:r>
              <a:rPr lang="pl-PL" altLang="pl-PL" sz="2000" b="1" dirty="0" smtClean="0"/>
              <a:t> </a:t>
            </a:r>
            <a:r>
              <a:rPr lang="pl-PL" altLang="pl-PL" sz="2000" b="1" dirty="0" err="1" smtClean="0"/>
              <a:t>line</a:t>
            </a:r>
            <a:r>
              <a:rPr lang="pl-PL" altLang="pl-PL" sz="2000" b="1" dirty="0" smtClean="0"/>
              <a:t> = </a:t>
            </a:r>
            <a:r>
              <a:rPr lang="pl-PL" altLang="pl-PL" sz="2000" b="1" dirty="0" err="1" smtClean="0"/>
              <a:t>new</a:t>
            </a:r>
            <a:r>
              <a:rPr lang="pl-PL" altLang="pl-PL" sz="2000" b="1" dirty="0" smtClean="0"/>
              <a:t> </a:t>
            </a:r>
            <a:r>
              <a:rPr lang="pl-PL" altLang="pl-PL" sz="2000" b="1" dirty="0" err="1" smtClean="0"/>
              <a:t>paragraph</a:t>
            </a:r>
            <a:endParaRPr lang="pl-PL" altLang="pl-PL" sz="2000" b="1" dirty="0" smtClean="0"/>
          </a:p>
          <a:p>
            <a:endParaRPr lang="pl-PL" altLang="pl-PL" sz="2000" dirty="0" smtClean="0"/>
          </a:p>
          <a:p>
            <a:r>
              <a:rPr lang="pl-PL" altLang="pl-PL" sz="2000" dirty="0" smtClean="0"/>
              <a:t>New </a:t>
            </a:r>
            <a:r>
              <a:rPr lang="pl-PL" altLang="pl-PL" sz="2000" dirty="0" err="1" smtClean="0"/>
              <a:t>line</a:t>
            </a:r>
            <a:r>
              <a:rPr lang="pl-PL" altLang="pl-PL" sz="2000" dirty="0" smtClean="0"/>
              <a:t> (</a:t>
            </a:r>
            <a:r>
              <a:rPr lang="pl-PL" altLang="pl-PL" sz="2000" dirty="0" err="1" smtClean="0"/>
              <a:t>rarely</a:t>
            </a:r>
            <a:r>
              <a:rPr lang="pl-PL" altLang="pl-PL" sz="2000" dirty="0" smtClean="0"/>
              <a:t> </a:t>
            </a:r>
            <a:r>
              <a:rPr lang="pl-PL" altLang="pl-PL" sz="2000" dirty="0" err="1" smtClean="0"/>
              <a:t>used</a:t>
            </a:r>
            <a:r>
              <a:rPr lang="pl-PL" altLang="pl-PL" sz="2000" dirty="0" smtClean="0"/>
              <a:t>!)</a:t>
            </a:r>
            <a:br>
              <a:rPr lang="pl-PL" altLang="pl-PL" sz="2000" dirty="0" smtClean="0"/>
            </a:br>
            <a:r>
              <a:rPr lang="pl-PL" altLang="pl-PL" sz="2000" dirty="0" smtClean="0"/>
              <a:t>\\ , \</a:t>
            </a:r>
            <a:r>
              <a:rPr lang="pl-PL" altLang="pl-PL" sz="2000" dirty="0" err="1" smtClean="0"/>
              <a:t>newline</a:t>
            </a:r>
            <a:r>
              <a:rPr lang="pl-PL" altLang="pl-PL" sz="2000" dirty="0" smtClean="0"/>
              <a:t>, \</a:t>
            </a:r>
            <a:r>
              <a:rPr lang="pl-PL" altLang="pl-PL" sz="2000" dirty="0" err="1" smtClean="0"/>
              <a:t>linebreak</a:t>
            </a:r>
            <a:r>
              <a:rPr lang="pl-PL" altLang="pl-PL" sz="2000" dirty="0" smtClean="0"/>
              <a:t>[n], \</a:t>
            </a:r>
            <a:r>
              <a:rPr lang="pl-PL" altLang="pl-PL" sz="2000" dirty="0" err="1" smtClean="0"/>
              <a:t>nolinebreak</a:t>
            </a:r>
            <a:r>
              <a:rPr lang="pl-PL" altLang="pl-PL" sz="2000" dirty="0" smtClean="0"/>
              <a:t>[n], </a:t>
            </a:r>
          </a:p>
          <a:p>
            <a:endParaRPr lang="pl-PL" altLang="pl-PL" sz="2000" dirty="0" smtClean="0"/>
          </a:p>
          <a:p>
            <a:r>
              <a:rPr lang="pl-PL" altLang="pl-PL" sz="2000" dirty="0" smtClean="0"/>
              <a:t>\</a:t>
            </a:r>
            <a:r>
              <a:rPr lang="pl-PL" altLang="pl-PL" sz="2000" dirty="0" err="1" smtClean="0"/>
              <a:t>newpage</a:t>
            </a:r>
            <a:r>
              <a:rPr lang="pl-PL" altLang="pl-PL" sz="2000" dirty="0" smtClean="0"/>
              <a:t>, \</a:t>
            </a:r>
            <a:r>
              <a:rPr lang="pl-PL" altLang="pl-PL" sz="2000" dirty="0" err="1" smtClean="0"/>
              <a:t>pagebreak</a:t>
            </a:r>
            <a:r>
              <a:rPr lang="pl-PL" altLang="pl-PL" sz="2000" dirty="0" smtClean="0"/>
              <a:t>[n]   (n=1, 2, 3 </a:t>
            </a:r>
            <a:r>
              <a:rPr lang="pl-PL" altLang="pl-PL" sz="2000" dirty="0" err="1" smtClean="0"/>
              <a:t>is</a:t>
            </a:r>
            <a:r>
              <a:rPr lang="pl-PL" altLang="pl-PL" sz="2000" dirty="0" smtClean="0"/>
              <a:t> </a:t>
            </a:r>
            <a:r>
              <a:rPr lang="pl-PL" altLang="pl-PL" sz="2000" dirty="0" smtClean="0"/>
              <a:t>the </a:t>
            </a:r>
            <a:r>
              <a:rPr lang="pl-PL" altLang="pl-PL" sz="2000" dirty="0" err="1" smtClean="0"/>
              <a:t>measure</a:t>
            </a:r>
            <a:r>
              <a:rPr lang="pl-PL" altLang="pl-PL" sz="2000" dirty="0" smtClean="0"/>
              <a:t> of </a:t>
            </a:r>
            <a:br>
              <a:rPr lang="pl-PL" altLang="pl-PL" sz="2000" dirty="0" smtClean="0"/>
            </a:br>
            <a:r>
              <a:rPr lang="pl-PL" altLang="pl-PL" sz="2000" dirty="0" smtClean="0"/>
              <a:t>                                         </a:t>
            </a:r>
            <a:r>
              <a:rPr lang="pl-PL" altLang="pl-PL" sz="2000" dirty="0" err="1" smtClean="0"/>
              <a:t>how</a:t>
            </a:r>
            <a:r>
              <a:rPr lang="pl-PL" altLang="pl-PL" sz="2000" dirty="0" smtClean="0"/>
              <a:t> </a:t>
            </a:r>
            <a:r>
              <a:rPr lang="pl-PL" altLang="pl-PL" sz="2000" dirty="0" smtClean="0"/>
              <a:t>much we </a:t>
            </a:r>
            <a:r>
              <a:rPr lang="pl-PL" altLang="pl-PL" sz="2000" dirty="0" err="1" smtClean="0"/>
              <a:t>insist</a:t>
            </a:r>
            <a:r>
              <a:rPr lang="pl-PL" altLang="pl-PL" sz="2000" dirty="0" smtClean="0"/>
              <a:t> on </a:t>
            </a:r>
            <a:r>
              <a:rPr lang="pl-PL" altLang="pl-PL" sz="2000" dirty="0" err="1" smtClean="0"/>
              <a:t>making</a:t>
            </a:r>
            <a:r>
              <a:rPr lang="pl-PL" altLang="pl-PL" sz="2000" dirty="0" smtClean="0"/>
              <a:t> </a:t>
            </a:r>
            <a:r>
              <a:rPr lang="pl-PL" altLang="pl-PL" sz="2000" dirty="0" err="1" smtClean="0"/>
              <a:t>it</a:t>
            </a:r>
            <a:r>
              <a:rPr lang="pl-PL" altLang="pl-PL" sz="2000" dirty="0" smtClean="0"/>
              <a:t>) </a:t>
            </a:r>
            <a:endParaRPr lang="pl-PL" altLang="pl-PL" sz="2000" dirty="0" smtClean="0"/>
          </a:p>
          <a:p>
            <a:endParaRPr lang="pl-PL" altLang="pl-PL" sz="1050" dirty="0" smtClean="0"/>
          </a:p>
          <a:p>
            <a:r>
              <a:rPr lang="pl-PL" altLang="pl-PL" sz="2000" dirty="0" smtClean="0"/>
              <a:t>\</a:t>
            </a:r>
            <a:r>
              <a:rPr lang="pl-PL" altLang="pl-PL" sz="2000" dirty="0" err="1" smtClean="0"/>
              <a:t>tableofcontents</a:t>
            </a:r>
            <a:r>
              <a:rPr lang="pl-PL" altLang="pl-PL" sz="2000" dirty="0" smtClean="0"/>
              <a:t/>
            </a:r>
            <a:br>
              <a:rPr lang="pl-PL" altLang="pl-PL" sz="2000" dirty="0" smtClean="0"/>
            </a:br>
            <a:r>
              <a:rPr lang="pl-PL" altLang="pl-PL" sz="2000" dirty="0" smtClean="0"/>
              <a:t/>
            </a:r>
            <a:br>
              <a:rPr lang="pl-PL" altLang="pl-PL" sz="2000" dirty="0" smtClean="0"/>
            </a:br>
            <a:r>
              <a:rPr lang="pl-PL" altLang="pl-PL" sz="2000" dirty="0" smtClean="0"/>
              <a:t>\</a:t>
            </a:r>
            <a:r>
              <a:rPr lang="pl-PL" altLang="pl-PL" sz="2000" dirty="0" err="1" smtClean="0"/>
              <a:t>listoffigures</a:t>
            </a:r>
            <a:r>
              <a:rPr lang="pl-PL" altLang="pl-PL" sz="2000" dirty="0" smtClean="0"/>
              <a:t/>
            </a:r>
            <a:br>
              <a:rPr lang="pl-PL" altLang="pl-PL" sz="2000" dirty="0" smtClean="0"/>
            </a:br>
            <a:r>
              <a:rPr lang="pl-PL" altLang="pl-PL" sz="2000" dirty="0" smtClean="0"/>
              <a:t>\</a:t>
            </a:r>
            <a:r>
              <a:rPr lang="pl-PL" altLang="pl-PL" sz="2000" dirty="0" err="1" smtClean="0"/>
              <a:t>listoftables</a:t>
            </a:r>
            <a:endParaRPr lang="pl-PL" altLang="pl-PL" sz="20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5EC080E7-2CB5-4965-A579-0D0042A2EC37}" type="slidenum">
              <a:rPr lang="en-GB" altLang="pl-PL" sz="1000" smtClean="0">
                <a:solidFill>
                  <a:srgbClr val="000099"/>
                </a:solidFill>
              </a:rPr>
              <a:pPr/>
              <a:t>16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Hyphenation</a:t>
            </a:r>
            <a:endParaRPr lang="pl-PL" altLang="pl-PL" dirty="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err="1" smtClean="0"/>
              <a:t>If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needed</a:t>
            </a:r>
            <a:endParaRPr lang="pl-PL" altLang="pl-PL" dirty="0" smtClean="0"/>
          </a:p>
          <a:p>
            <a:endParaRPr lang="pl-PL" altLang="pl-PL" sz="1000" dirty="0" smtClean="0"/>
          </a:p>
          <a:p>
            <a:r>
              <a:rPr lang="pl-PL" altLang="pl-PL" dirty="0" smtClean="0"/>
              <a:t>In the </a:t>
            </a:r>
            <a:r>
              <a:rPr lang="pl-PL" altLang="pl-PL" dirty="0" err="1" smtClean="0"/>
              <a:t>preamble</a:t>
            </a:r>
            <a:r>
              <a:rPr lang="pl-PL" altLang="pl-PL" dirty="0" smtClean="0"/>
              <a:t>:</a:t>
            </a:r>
            <a:br>
              <a:rPr lang="pl-PL" altLang="pl-PL" dirty="0" smtClean="0"/>
            </a:br>
            <a:r>
              <a:rPr lang="pl-PL" altLang="pl-PL" dirty="0" smtClean="0"/>
              <a:t>\</a:t>
            </a:r>
            <a:r>
              <a:rPr lang="pl-PL" altLang="pl-PL" dirty="0" err="1" smtClean="0"/>
              <a:t>selecthyphenation</a:t>
            </a:r>
            <a:r>
              <a:rPr lang="pl-PL" altLang="pl-PL" dirty="0" smtClean="0"/>
              <a:t>{</a:t>
            </a:r>
            <a:r>
              <a:rPr lang="pl-PL" altLang="pl-PL" dirty="0" err="1" smtClean="0"/>
              <a:t>english</a:t>
            </a:r>
            <a:r>
              <a:rPr lang="pl-PL" altLang="pl-PL" dirty="0" smtClean="0"/>
              <a:t>}</a:t>
            </a:r>
            <a:br>
              <a:rPr lang="pl-PL" altLang="pl-PL" dirty="0" smtClean="0"/>
            </a:br>
            <a:r>
              <a:rPr lang="pl-PL" altLang="pl-PL" dirty="0" smtClean="0"/>
              <a:t>\</a:t>
            </a:r>
            <a:r>
              <a:rPr lang="pl-PL" altLang="pl-PL" dirty="0" err="1" smtClean="0"/>
              <a:t>hyphenation</a:t>
            </a:r>
            <a:r>
              <a:rPr lang="pl-PL" altLang="pl-PL" dirty="0" smtClean="0"/>
              <a:t>{</a:t>
            </a:r>
            <a:r>
              <a:rPr lang="pl-PL" altLang="pl-PL" dirty="0" err="1" smtClean="0"/>
              <a:t>dif</a:t>
            </a:r>
            <a:r>
              <a:rPr lang="pl-PL" altLang="pl-PL" dirty="0" smtClean="0"/>
              <a:t>-fi-</a:t>
            </a:r>
            <a:r>
              <a:rPr lang="pl-PL" altLang="pl-PL" dirty="0" err="1" smtClean="0"/>
              <a:t>cult</a:t>
            </a:r>
            <a:r>
              <a:rPr lang="pl-PL" altLang="pl-PL" dirty="0" smtClean="0"/>
              <a:t>-</a:t>
            </a:r>
            <a:r>
              <a:rPr lang="pl-PL" altLang="pl-PL" dirty="0" err="1" smtClean="0"/>
              <a:t>word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other-dif-ficult-word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hy</a:t>
            </a:r>
            <a:r>
              <a:rPr lang="pl-PL" altLang="pl-PL" dirty="0" smtClean="0"/>
              <a:t>-</a:t>
            </a:r>
            <a:r>
              <a:rPr lang="pl-PL" altLang="pl-PL" dirty="0" err="1" smtClean="0"/>
              <a:t>phe</a:t>
            </a:r>
            <a:r>
              <a:rPr lang="pl-PL" altLang="pl-PL" dirty="0" smtClean="0"/>
              <a:t>-na-te}</a:t>
            </a:r>
            <a:br>
              <a:rPr lang="pl-PL" altLang="pl-PL" dirty="0" smtClean="0"/>
            </a:br>
            <a:r>
              <a:rPr lang="pl-PL" altLang="pl-PL" dirty="0" smtClean="0"/>
              <a:t>\</a:t>
            </a:r>
            <a:r>
              <a:rPr lang="pl-PL" altLang="pl-PL" dirty="0" err="1" smtClean="0"/>
              <a:t>hyphenation</a:t>
            </a:r>
            <a:r>
              <a:rPr lang="pl-PL" altLang="pl-PL" dirty="0" smtClean="0"/>
              <a:t>{fur-</a:t>
            </a:r>
            <a:r>
              <a:rPr lang="pl-PL" altLang="pl-PL" dirty="0" err="1" smtClean="0"/>
              <a:t>ther</a:t>
            </a:r>
            <a:r>
              <a:rPr lang="pl-PL" altLang="pl-PL" dirty="0" smtClean="0"/>
              <a:t>-</a:t>
            </a:r>
            <a:r>
              <a:rPr lang="pl-PL" altLang="pl-PL" dirty="0" err="1" smtClean="0"/>
              <a:t>word</a:t>
            </a:r>
            <a:r>
              <a:rPr lang="pl-PL" altLang="pl-PL" dirty="0" smtClean="0"/>
              <a:t>}</a:t>
            </a:r>
          </a:p>
          <a:p>
            <a:endParaRPr lang="pl-PL" altLang="pl-PL" sz="1000" dirty="0" smtClean="0"/>
          </a:p>
          <a:p>
            <a:r>
              <a:rPr lang="pl-PL" altLang="pl-PL" dirty="0" smtClean="0"/>
              <a:t>For a single </a:t>
            </a:r>
            <a:r>
              <a:rPr lang="pl-PL" altLang="pl-PL" dirty="0" err="1" smtClean="0"/>
              <a:t>instance</a:t>
            </a:r>
            <a:r>
              <a:rPr lang="pl-PL" altLang="pl-PL" dirty="0" smtClean="0"/>
              <a:t> of a </a:t>
            </a:r>
            <a:r>
              <a:rPr lang="pl-PL" altLang="pl-PL" dirty="0" err="1" smtClean="0"/>
              <a:t>word</a:t>
            </a:r>
            <a:r>
              <a:rPr lang="pl-PL" altLang="pl-PL" dirty="0" smtClean="0"/>
              <a:t>:</a:t>
            </a:r>
            <a:br>
              <a:rPr lang="pl-PL" altLang="pl-PL" dirty="0" smtClean="0"/>
            </a:br>
            <a:r>
              <a:rPr lang="pl-PL" altLang="pl-PL" dirty="0" err="1" smtClean="0"/>
              <a:t>ve</a:t>
            </a:r>
            <a:r>
              <a:rPr lang="pl-PL" altLang="pl-PL" dirty="0" smtClean="0"/>
              <a:t>\-</a:t>
            </a:r>
            <a:r>
              <a:rPr lang="pl-PL" altLang="pl-PL" dirty="0" err="1" smtClean="0"/>
              <a:t>ry</a:t>
            </a:r>
            <a:r>
              <a:rPr lang="pl-PL" altLang="pl-PL" dirty="0" smtClean="0"/>
              <a:t>\-</a:t>
            </a:r>
            <a:r>
              <a:rPr lang="pl-PL" altLang="pl-PL" dirty="0" err="1" smtClean="0"/>
              <a:t>un</a:t>
            </a:r>
            <a:r>
              <a:rPr lang="pl-PL" altLang="pl-PL" dirty="0" smtClean="0"/>
              <a:t>\-</a:t>
            </a:r>
            <a:r>
              <a:rPr lang="pl-PL" altLang="pl-PL" dirty="0" err="1" smtClean="0"/>
              <a:t>known</a:t>
            </a:r>
            <a:r>
              <a:rPr lang="pl-PL" altLang="pl-PL" dirty="0" smtClean="0"/>
              <a:t>\-</a:t>
            </a:r>
            <a:r>
              <a:rPr lang="pl-PL" altLang="pl-PL" dirty="0" err="1" smtClean="0"/>
              <a:t>word</a:t>
            </a:r>
            <a:endParaRPr lang="pl-PL" altLang="pl-PL" dirty="0" smtClean="0"/>
          </a:p>
          <a:p>
            <a:endParaRPr lang="pl-PL" altLang="pl-PL" sz="1000" dirty="0"/>
          </a:p>
          <a:p>
            <a:r>
              <a:rPr lang="pl-PL" altLang="pl-PL" dirty="0" err="1" smtClean="0"/>
              <a:t>If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line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breaks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are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unwanted</a:t>
            </a:r>
            <a:r>
              <a:rPr lang="pl-PL" altLang="pl-PL" dirty="0" smtClean="0"/>
              <a:t>:</a:t>
            </a:r>
            <a:br>
              <a:rPr lang="pl-PL" altLang="pl-PL" dirty="0" smtClean="0"/>
            </a:br>
            <a:r>
              <a:rPr lang="pl-PL" altLang="pl-PL" dirty="0" smtClean="0"/>
              <a:t>\</a:t>
            </a:r>
            <a:r>
              <a:rPr lang="pl-PL" altLang="pl-PL" dirty="0" err="1" smtClean="0"/>
              <a:t>mbox</a:t>
            </a:r>
            <a:r>
              <a:rPr lang="pl-PL" altLang="pl-PL" dirty="0" smtClean="0"/>
              <a:t>{+48 22 333 44 55}</a:t>
            </a:r>
            <a:br>
              <a:rPr lang="pl-PL" altLang="pl-PL" dirty="0" smtClean="0"/>
            </a:br>
            <a:r>
              <a:rPr lang="pl-PL" altLang="pl-PL" dirty="0" err="1" smtClean="0"/>
              <a:t>J.~R.~R.~Tolkien</a:t>
            </a:r>
            <a:r>
              <a:rPr lang="pl-PL" altLang="pl-PL" dirty="0" smtClean="0"/>
              <a:t>     </a:t>
            </a:r>
            <a:r>
              <a:rPr lang="pl-PL" dirty="0" smtClean="0"/>
              <a:t>Charles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de~Foucault</a:t>
            </a:r>
            <a:endParaRPr lang="pl-PL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Fonts</a:t>
            </a:r>
            <a:r>
              <a:rPr lang="pl-PL" altLang="pl-PL" dirty="0" smtClean="0"/>
              <a:t> and </a:t>
            </a:r>
            <a:r>
              <a:rPr lang="pl-PL" altLang="pl-PL" dirty="0" err="1" smtClean="0"/>
              <a:t>diacritic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signs</a:t>
            </a:r>
            <a:endParaRPr lang="pl-PL" altLang="pl-PL" dirty="0" smtClean="0"/>
          </a:p>
        </p:txBody>
      </p:sp>
      <p:sp>
        <p:nvSpPr>
          <p:cNvPr id="2253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l-PL" altLang="pl-PL" dirty="0" smtClean="0"/>
              <a:t>Select the </a:t>
            </a:r>
            <a:r>
              <a:rPr lang="pl-PL" altLang="pl-PL" dirty="0" err="1" smtClean="0"/>
              <a:t>language</a:t>
            </a:r>
            <a:r>
              <a:rPr lang="pl-PL" altLang="pl-PL" dirty="0" smtClean="0"/>
              <a:t>:</a:t>
            </a:r>
          </a:p>
          <a:p>
            <a:pPr lvl="1">
              <a:defRPr/>
            </a:pPr>
            <a:r>
              <a:rPr lang="pl-PL" altLang="pl-PL" dirty="0" smtClean="0"/>
              <a:t>\</a:t>
            </a:r>
            <a:r>
              <a:rPr lang="pl-PL" altLang="pl-PL" dirty="0" err="1" smtClean="0"/>
              <a:t>usepackage</a:t>
            </a:r>
            <a:r>
              <a:rPr lang="pl-PL" altLang="pl-PL" dirty="0" smtClean="0"/>
              <a:t>[</a:t>
            </a:r>
            <a:r>
              <a:rPr lang="pl-PL" altLang="pl-PL" dirty="0" err="1" smtClean="0"/>
              <a:t>arabic</a:t>
            </a:r>
            <a:r>
              <a:rPr lang="pl-PL" altLang="pl-PL" dirty="0" smtClean="0"/>
              <a:t>]{</a:t>
            </a:r>
            <a:r>
              <a:rPr lang="pl-PL" altLang="pl-PL" dirty="0" err="1" smtClean="0"/>
              <a:t>babel</a:t>
            </a:r>
            <a:r>
              <a:rPr lang="pl-PL" altLang="pl-PL" dirty="0" smtClean="0"/>
              <a:t>}</a:t>
            </a:r>
          </a:p>
          <a:p>
            <a:pPr lvl="1">
              <a:defRPr/>
            </a:pPr>
            <a:r>
              <a:rPr lang="pl-PL" altLang="pl-PL" dirty="0" smtClean="0"/>
              <a:t>\</a:t>
            </a:r>
            <a:r>
              <a:rPr lang="pl-PL" altLang="pl-PL" dirty="0" err="1" smtClean="0"/>
              <a:t>selecthyphenation</a:t>
            </a:r>
            <a:r>
              <a:rPr lang="pl-PL" altLang="pl-PL" dirty="0" smtClean="0"/>
              <a:t>{</a:t>
            </a:r>
            <a:r>
              <a:rPr lang="pl-PL" altLang="pl-PL" dirty="0" err="1" smtClean="0"/>
              <a:t>english</a:t>
            </a:r>
            <a:r>
              <a:rPr lang="pl-PL" altLang="pl-PL" dirty="0" smtClean="0"/>
              <a:t>}</a:t>
            </a:r>
          </a:p>
          <a:p>
            <a:pPr lvl="1">
              <a:defRPr/>
            </a:pPr>
            <a:r>
              <a:rPr lang="pl-PL" altLang="pl-PL" dirty="0"/>
              <a:t>\</a:t>
            </a:r>
            <a:r>
              <a:rPr lang="pl-PL" altLang="pl-PL" dirty="0" err="1"/>
              <a:t>usepackage</a:t>
            </a:r>
            <a:r>
              <a:rPr lang="pl-PL" altLang="pl-PL" dirty="0"/>
              <a:t>{polski</a:t>
            </a:r>
            <a:r>
              <a:rPr lang="pl-PL" altLang="pl-PL" dirty="0" smtClean="0"/>
              <a:t>} …</a:t>
            </a:r>
          </a:p>
          <a:p>
            <a:pPr marL="457200" lvl="1" indent="0">
              <a:buFont typeface="OpenSymbol" panose="05010000000000000000" pitchFamily="2" charset="0"/>
              <a:buNone/>
              <a:defRPr/>
            </a:pPr>
            <a:endParaRPr lang="pl-PL" altLang="pl-PL" dirty="0"/>
          </a:p>
          <a:p>
            <a:pPr marL="457200" lvl="1" indent="0">
              <a:buFont typeface="OpenSymbol" panose="05010000000000000000" pitchFamily="2" charset="0"/>
              <a:buNone/>
              <a:defRPr/>
            </a:pPr>
            <a:r>
              <a:rPr lang="pl-PL" altLang="pl-PL" dirty="0" smtClean="0"/>
              <a:t>\’{c}  </a:t>
            </a:r>
            <a:r>
              <a:rPr lang="pl-PL" altLang="pl-PL" dirty="0" err="1" smtClean="0"/>
              <a:t>means</a:t>
            </a:r>
            <a:r>
              <a:rPr lang="pl-PL" altLang="pl-PL" dirty="0" smtClean="0"/>
              <a:t>: </a:t>
            </a:r>
            <a:r>
              <a:rPr lang="pl-PL" altLang="pl-PL" dirty="0" err="1" smtClean="0"/>
              <a:t>command</a:t>
            </a:r>
            <a:r>
              <a:rPr lang="pl-PL" altLang="pl-PL" dirty="0" smtClean="0"/>
              <a:t> ’ with </a:t>
            </a:r>
            <a:r>
              <a:rPr lang="pl-PL" altLang="pl-PL" dirty="0" err="1" smtClean="0"/>
              <a:t>parameter</a:t>
            </a:r>
            <a:r>
              <a:rPr lang="pl-PL" altLang="pl-PL" dirty="0" smtClean="0"/>
              <a:t> c</a:t>
            </a:r>
          </a:p>
          <a:p>
            <a:pPr marL="457200" lvl="1" indent="0">
              <a:buFont typeface="OpenSymbol" panose="05010000000000000000" pitchFamily="2" charset="0"/>
              <a:buNone/>
              <a:defRPr/>
            </a:pPr>
            <a:r>
              <a:rPr lang="pl-PL" altLang="pl-PL" dirty="0" smtClean="0"/>
              <a:t>\’{n}, \.{z}, \`{e}, \o{u}, \v{c}, but </a:t>
            </a:r>
            <a:r>
              <a:rPr lang="pl-PL" altLang="pl-PL" dirty="0" err="1" smtClean="0"/>
              <a:t>also</a:t>
            </a:r>
            <a:endParaRPr lang="pl-PL" altLang="pl-PL" dirty="0" smtClean="0"/>
          </a:p>
          <a:p>
            <a:pPr marL="457200" lvl="1" indent="0">
              <a:buFont typeface="OpenSymbol" panose="05010000000000000000" pitchFamily="2" charset="0"/>
              <a:buNone/>
              <a:defRPr/>
            </a:pPr>
            <a:r>
              <a:rPr lang="pl-PL" altLang="pl-PL" dirty="0" smtClean="0"/>
              <a:t>\k{a}, \L etc. – </a:t>
            </a:r>
            <a:r>
              <a:rPr lang="pl-PL" altLang="pl-PL" dirty="0" err="1" smtClean="0"/>
              <a:t>see</a:t>
            </a:r>
            <a:r>
              <a:rPr lang="pl-PL" altLang="pl-PL" dirty="0" smtClean="0"/>
              <a:t> the </a:t>
            </a:r>
            <a:r>
              <a:rPr lang="pl-PL" altLang="pl-PL" i="1" dirty="0" smtClean="0"/>
              <a:t>Not </a:t>
            </a:r>
            <a:r>
              <a:rPr lang="pl-PL" altLang="pl-PL" i="1" dirty="0" err="1" smtClean="0"/>
              <a:t>so</a:t>
            </a:r>
            <a:r>
              <a:rPr lang="pl-PL" altLang="pl-PL" i="1" dirty="0" smtClean="0"/>
              <a:t> </a:t>
            </a:r>
            <a:r>
              <a:rPr lang="pl-PL" altLang="pl-PL" i="1" dirty="0" err="1" smtClean="0"/>
              <a:t>short</a:t>
            </a:r>
            <a:r>
              <a:rPr lang="pl-PL" altLang="pl-PL" dirty="0" smtClean="0"/>
              <a:t>…</a:t>
            </a:r>
          </a:p>
          <a:p>
            <a:pPr marL="457200" lvl="1" indent="0">
              <a:buFont typeface="OpenSymbol" panose="05010000000000000000" pitchFamily="2" charset="0"/>
              <a:buNone/>
              <a:defRPr/>
            </a:pPr>
            <a:r>
              <a:rPr lang="pl-PL" altLang="pl-PL" dirty="0"/>
              <a:t>	</a:t>
            </a:r>
            <a:endParaRPr lang="pl-PL" altLang="pl-PL" dirty="0" smtClean="0"/>
          </a:p>
          <a:p>
            <a:pPr>
              <a:defRPr/>
            </a:pPr>
            <a:r>
              <a:rPr lang="pl-PL" altLang="pl-PL" dirty="0" smtClean="0"/>
              <a:t>It </a:t>
            </a:r>
            <a:r>
              <a:rPr lang="pl-PL" altLang="pl-PL" dirty="0" err="1" smtClean="0"/>
              <a:t>can</a:t>
            </a:r>
            <a:r>
              <a:rPr lang="pl-PL" altLang="pl-PL" dirty="0" smtClean="0"/>
              <a:t> be </a:t>
            </a:r>
            <a:r>
              <a:rPr lang="pl-PL" altLang="pl-PL" dirty="0" err="1" smtClean="0"/>
              <a:t>necessary</a:t>
            </a:r>
            <a:r>
              <a:rPr lang="pl-PL" altLang="pl-PL" dirty="0" smtClean="0"/>
              <a:t> to </a:t>
            </a:r>
            <a:r>
              <a:rPr lang="pl-PL" altLang="pl-PL" dirty="0" err="1" smtClean="0"/>
              <a:t>select</a:t>
            </a:r>
            <a:r>
              <a:rPr lang="pl-PL" altLang="pl-PL" dirty="0" smtClean="0"/>
              <a:t> the </a:t>
            </a:r>
            <a:r>
              <a:rPr lang="pl-PL" altLang="pl-PL" dirty="0" err="1" smtClean="0"/>
              <a:t>font</a:t>
            </a:r>
            <a:r>
              <a:rPr lang="pl-PL" altLang="pl-PL" dirty="0" smtClean="0"/>
              <a:t> set – </a:t>
            </a:r>
            <a:r>
              <a:rPr lang="pl-PL" altLang="pl-PL" dirty="0" err="1" smtClean="0"/>
              <a:t>let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us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postpone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it</a:t>
            </a:r>
            <a:r>
              <a:rPr lang="pl-PL" altLang="pl-PL" dirty="0" smtClean="0"/>
              <a:t> for </a:t>
            </a:r>
            <a:r>
              <a:rPr lang="pl-PL" altLang="pl-PL" dirty="0" err="1" smtClean="0"/>
              <a:t>now</a:t>
            </a:r>
            <a:endParaRPr lang="pl-PL" altLang="pl-PL" dirty="0" smtClean="0"/>
          </a:p>
        </p:txBody>
      </p:sp>
      <p:sp>
        <p:nvSpPr>
          <p:cNvPr id="2253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A81FF033-2A83-47A6-BB07-09587D408C46}" type="slidenum">
              <a:rPr lang="en-GB" altLang="pl-PL" sz="1000" smtClean="0">
                <a:solidFill>
                  <a:srgbClr val="000099"/>
                </a:solidFill>
              </a:rPr>
              <a:pPr/>
              <a:t>17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  <a:endParaRPr lang="en-GB" altLang="pl-PL" sz="1000" dirty="0" smtClean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Fonts</a:t>
            </a:r>
            <a:r>
              <a:rPr lang="pl-PL" altLang="pl-PL" dirty="0" smtClean="0"/>
              <a:t> and </a:t>
            </a:r>
            <a:r>
              <a:rPr lang="pl-PL" altLang="pl-PL" dirty="0" err="1" smtClean="0"/>
              <a:t>tails</a:t>
            </a:r>
            <a:r>
              <a:rPr lang="pl-PL" altLang="pl-PL" dirty="0" smtClean="0"/>
              <a:t> – </a:t>
            </a:r>
            <a:r>
              <a:rPr lang="pl-PL" altLang="pl-PL" dirty="0" err="1" smtClean="0"/>
              <a:t>convenient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way</a:t>
            </a:r>
            <a:endParaRPr lang="pl-PL" altLang="pl-PL" dirty="0" smtClean="0"/>
          </a:p>
        </p:txBody>
      </p:sp>
      <p:sp>
        <p:nvSpPr>
          <p:cNvPr id="2253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l-PL" altLang="pl-PL" dirty="0" smtClean="0"/>
              <a:t>Input </a:t>
            </a:r>
            <a:r>
              <a:rPr lang="pl-PL" altLang="pl-PL" dirty="0" err="1" smtClean="0"/>
              <a:t>encoding</a:t>
            </a:r>
            <a:r>
              <a:rPr lang="pl-PL" altLang="pl-PL" dirty="0" smtClean="0"/>
              <a:t>:</a:t>
            </a:r>
          </a:p>
          <a:p>
            <a:pPr lvl="1">
              <a:defRPr/>
            </a:pPr>
            <a:r>
              <a:rPr lang="pl-PL" altLang="pl-PL" b="1" dirty="0" smtClean="0"/>
              <a:t>\</a:t>
            </a:r>
            <a:r>
              <a:rPr lang="pl-PL" altLang="pl-PL" b="1" dirty="0" err="1" smtClean="0"/>
              <a:t>usepackage</a:t>
            </a:r>
            <a:r>
              <a:rPr lang="pl-PL" altLang="pl-PL" b="1" dirty="0" smtClean="0"/>
              <a:t>[utf8]{</a:t>
            </a:r>
            <a:r>
              <a:rPr lang="pl-PL" altLang="pl-PL" b="1" dirty="0" err="1" smtClean="0"/>
              <a:t>inputenc</a:t>
            </a:r>
            <a:r>
              <a:rPr lang="pl-PL" altLang="pl-PL" b="1" dirty="0" smtClean="0"/>
              <a:t>}</a:t>
            </a:r>
          </a:p>
          <a:p>
            <a:pPr lvl="1">
              <a:defRPr/>
            </a:pPr>
            <a:r>
              <a:rPr lang="pl-PL" altLang="pl-PL" dirty="0" smtClean="0"/>
              <a:t>\</a:t>
            </a:r>
            <a:r>
              <a:rPr lang="pl-PL" altLang="pl-PL" dirty="0" err="1" smtClean="0"/>
              <a:t>usepackage</a:t>
            </a:r>
            <a:r>
              <a:rPr lang="pl-PL" altLang="pl-PL" dirty="0" smtClean="0"/>
              <a:t>[cp1250]{</a:t>
            </a:r>
            <a:r>
              <a:rPr lang="pl-PL" altLang="pl-PL" dirty="0" err="1" smtClean="0"/>
              <a:t>inputenc</a:t>
            </a:r>
            <a:r>
              <a:rPr lang="pl-PL" altLang="pl-PL" dirty="0" smtClean="0"/>
              <a:t>}</a:t>
            </a:r>
          </a:p>
          <a:p>
            <a:pPr>
              <a:defRPr/>
            </a:pPr>
            <a:r>
              <a:rPr lang="pl-PL" altLang="pl-PL" dirty="0" err="1" smtClean="0"/>
              <a:t>Choose</a:t>
            </a:r>
            <a:r>
              <a:rPr lang="pl-PL" altLang="pl-PL" dirty="0" smtClean="0"/>
              <a:t> the </a:t>
            </a:r>
            <a:r>
              <a:rPr lang="pl-PL" altLang="pl-PL" dirty="0" err="1" smtClean="0"/>
              <a:t>language</a:t>
            </a:r>
            <a:r>
              <a:rPr lang="pl-PL" altLang="pl-PL" dirty="0" smtClean="0"/>
              <a:t>:</a:t>
            </a:r>
          </a:p>
          <a:p>
            <a:pPr lvl="1">
              <a:defRPr/>
            </a:pPr>
            <a:r>
              <a:rPr lang="pl-PL" altLang="pl-PL" dirty="0" smtClean="0"/>
              <a:t>\</a:t>
            </a:r>
            <a:r>
              <a:rPr lang="pl-PL" altLang="pl-PL" dirty="0" err="1" smtClean="0"/>
              <a:t>usepackage</a:t>
            </a:r>
            <a:r>
              <a:rPr lang="pl-PL" altLang="pl-PL" dirty="0" smtClean="0"/>
              <a:t>{polski}</a:t>
            </a:r>
          </a:p>
          <a:p>
            <a:pPr lvl="1">
              <a:defRPr/>
            </a:pPr>
            <a:r>
              <a:rPr lang="pl-PL" altLang="pl-PL" dirty="0" smtClean="0"/>
              <a:t>\</a:t>
            </a:r>
            <a:r>
              <a:rPr lang="pl-PL" altLang="pl-PL" dirty="0" err="1" smtClean="0"/>
              <a:t>selecthyphenation</a:t>
            </a:r>
            <a:r>
              <a:rPr lang="pl-PL" altLang="pl-PL" dirty="0" smtClean="0"/>
              <a:t>{</a:t>
            </a:r>
            <a:r>
              <a:rPr lang="pl-PL" altLang="pl-PL" dirty="0" err="1" smtClean="0"/>
              <a:t>polish</a:t>
            </a:r>
            <a:r>
              <a:rPr lang="pl-PL" altLang="pl-PL" dirty="0" smtClean="0"/>
              <a:t>}</a:t>
            </a:r>
          </a:p>
          <a:p>
            <a:pPr>
              <a:defRPr/>
            </a:pPr>
            <a:endParaRPr lang="pl-PL" altLang="pl-PL" sz="800" dirty="0" smtClean="0"/>
          </a:p>
          <a:p>
            <a:pPr marL="0" indent="0">
              <a:buFontTx/>
              <a:buNone/>
              <a:defRPr/>
            </a:pPr>
            <a:r>
              <a:rPr lang="pl-PL" altLang="pl-PL" dirty="0" smtClean="0"/>
              <a:t>Write in </a:t>
            </a:r>
            <a:r>
              <a:rPr lang="pl-PL" altLang="pl-PL" dirty="0" err="1" smtClean="0"/>
              <a:t>your</a:t>
            </a:r>
            <a:r>
              <a:rPr lang="pl-PL" altLang="pl-PL" dirty="0" smtClean="0"/>
              <a:t> Windows </a:t>
            </a:r>
            <a:r>
              <a:rPr lang="pl-PL" altLang="pl-PL" dirty="0" err="1" smtClean="0"/>
              <a:t>ąęłóćśźżń</a:t>
            </a:r>
            <a:r>
              <a:rPr lang="pl-PL" altLang="pl-PL" dirty="0" smtClean="0"/>
              <a:t> ĄĘŁÓĆŚŹŻŃ</a:t>
            </a:r>
          </a:p>
          <a:p>
            <a:pPr>
              <a:defRPr/>
            </a:pPr>
            <a:endParaRPr lang="pl-PL" altLang="pl-PL" sz="300" dirty="0"/>
          </a:p>
          <a:p>
            <a:pPr>
              <a:defRPr/>
            </a:pPr>
            <a:r>
              <a:rPr lang="pl-PL" altLang="pl-PL" dirty="0" smtClean="0"/>
              <a:t>In Win 7 </a:t>
            </a:r>
            <a:r>
              <a:rPr lang="pl-PL" altLang="pl-PL" dirty="0" err="1" smtClean="0"/>
              <a:t>it</a:t>
            </a:r>
            <a:r>
              <a:rPr lang="pl-PL" altLang="pl-PL" dirty="0" smtClean="0"/>
              <a:t> was </a:t>
            </a:r>
            <a:r>
              <a:rPr lang="pl-PL" altLang="pl-PL" dirty="0" err="1" smtClean="0"/>
              <a:t>crispy</a:t>
            </a:r>
            <a:r>
              <a:rPr lang="pl-PL" altLang="pl-PL" dirty="0" smtClean="0"/>
              <a:t>, in 10</a:t>
            </a:r>
            <a:r>
              <a:rPr lang="pl-PL" altLang="pl-PL" dirty="0" smtClean="0"/>
              <a:t>, 11 </a:t>
            </a:r>
            <a:r>
              <a:rPr lang="pl-PL" altLang="pl-PL" dirty="0" err="1" smtClean="0"/>
              <a:t>it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is</a:t>
            </a:r>
            <a:r>
              <a:rPr lang="pl-PL" altLang="pl-PL" dirty="0" smtClean="0"/>
              <a:t> </a:t>
            </a:r>
            <a:r>
              <a:rPr lang="pl-PL" altLang="pl-PL" dirty="0" smtClean="0"/>
              <a:t>OK</a:t>
            </a:r>
          </a:p>
          <a:p>
            <a:pPr>
              <a:defRPr/>
            </a:pPr>
            <a:r>
              <a:rPr lang="pl-PL" altLang="pl-PL" dirty="0" smtClean="0"/>
              <a:t>UTF8 </a:t>
            </a:r>
            <a:r>
              <a:rPr lang="pl-PL" altLang="pl-PL" dirty="0" err="1" smtClean="0"/>
              <a:t>usually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always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works</a:t>
            </a:r>
            <a:endParaRPr lang="pl-PL" altLang="pl-PL" dirty="0" smtClean="0"/>
          </a:p>
          <a:p>
            <a:pPr>
              <a:defRPr/>
            </a:pPr>
            <a:r>
              <a:rPr lang="pl-PL" altLang="pl-PL" dirty="0" err="1" smtClean="0"/>
              <a:t>There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are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few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problems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between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systems</a:t>
            </a:r>
            <a:endParaRPr lang="pl-PL" altLang="pl-PL" dirty="0" smtClean="0"/>
          </a:p>
          <a:p>
            <a:pPr>
              <a:defRPr/>
            </a:pPr>
            <a:r>
              <a:rPr lang="pl-PL" altLang="pl-PL" dirty="0" smtClean="0"/>
              <a:t>Here I </a:t>
            </a:r>
            <a:r>
              <a:rPr lang="pl-PL" altLang="pl-PL" dirty="0" err="1" smtClean="0"/>
              <a:t>shall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use</a:t>
            </a:r>
            <a:r>
              <a:rPr lang="pl-PL" altLang="pl-PL" dirty="0" smtClean="0"/>
              <a:t> English as </a:t>
            </a:r>
            <a:r>
              <a:rPr lang="pl-PL" altLang="pl-PL" dirty="0" err="1" smtClean="0"/>
              <a:t>default</a:t>
            </a:r>
            <a:endParaRPr lang="pl-PL" altLang="pl-PL" dirty="0" smtClean="0"/>
          </a:p>
        </p:txBody>
      </p:sp>
      <p:sp>
        <p:nvSpPr>
          <p:cNvPr id="2355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2D1FCDB1-971C-4136-8B37-7C1081F41F49}" type="slidenum">
              <a:rPr lang="en-GB" altLang="pl-PL" sz="1000" smtClean="0">
                <a:solidFill>
                  <a:srgbClr val="000099"/>
                </a:solidFill>
              </a:rPr>
              <a:pPr/>
              <a:t>18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  <a:endParaRPr lang="en-GB" altLang="pl-PL" sz="1000" dirty="0" smtClean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3"/>
          <p:cNvSpPr txBox="1">
            <a:spLocks noGrp="1"/>
          </p:cNvSpPr>
          <p:nvPr/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r"/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48DF5885-D081-4ED1-B6BE-9563214DF6E9}" type="slidenum">
              <a:rPr lang="en-GB" altLang="pl-PL" sz="1000">
                <a:solidFill>
                  <a:srgbClr val="000099"/>
                </a:solidFill>
              </a:rPr>
              <a:pPr algn="r"/>
              <a:t>19</a:t>
            </a:fld>
            <a:r>
              <a:rPr lang="en-GB" altLang="pl-PL" sz="1000" dirty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l-PL" altLang="pl-PL" dirty="0" smtClean="0"/>
              <a:t>Installation and we start!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pl-PL" altLang="pl-PL" dirty="0" smtClean="0"/>
              <a:t>The Comprehensive </a:t>
            </a:r>
            <a:r>
              <a:rPr lang="pl-PL" altLang="pl-PL" dirty="0" err="1" smtClean="0"/>
              <a:t>TeX</a:t>
            </a:r>
            <a:r>
              <a:rPr lang="pl-PL" altLang="pl-PL" dirty="0" smtClean="0"/>
              <a:t> Archive Network:</a:t>
            </a:r>
            <a:br>
              <a:rPr lang="pl-PL" altLang="pl-PL" dirty="0" smtClean="0"/>
            </a:br>
            <a:r>
              <a:rPr lang="pl-PL" altLang="pl-PL" dirty="0" smtClean="0">
                <a:hlinkClick r:id="rId2"/>
              </a:rPr>
              <a:t>http://www.ctan.org</a:t>
            </a:r>
            <a:endParaRPr lang="pl-PL" altLang="pl-PL" dirty="0" smtClean="0"/>
          </a:p>
          <a:p>
            <a:r>
              <a:rPr lang="pl-PL" altLang="pl-PL" dirty="0" err="1" smtClean="0"/>
              <a:t>MiKTeX</a:t>
            </a:r>
            <a:r>
              <a:rPr lang="pl-PL" altLang="pl-PL" dirty="0" smtClean="0"/>
              <a:t> Project </a:t>
            </a:r>
            <a:r>
              <a:rPr lang="pl-PL" altLang="pl-PL" dirty="0" err="1" smtClean="0"/>
              <a:t>page</a:t>
            </a:r>
            <a:r>
              <a:rPr lang="pl-PL" altLang="pl-PL" dirty="0" smtClean="0"/>
              <a:t>:</a:t>
            </a:r>
            <a:br>
              <a:rPr lang="pl-PL" altLang="pl-PL" dirty="0" smtClean="0"/>
            </a:br>
            <a:r>
              <a:rPr lang="pl-PL" altLang="pl-PL" dirty="0" smtClean="0">
                <a:hlinkClick r:id="rId3"/>
              </a:rPr>
              <a:t>http://</a:t>
            </a:r>
            <a:r>
              <a:rPr lang="en-GB" altLang="pl-PL" dirty="0" smtClean="0">
                <a:hlinkClick r:id="rId3"/>
              </a:rPr>
              <a:t>miktex.org/</a:t>
            </a:r>
            <a:r>
              <a:rPr lang="pl-PL" altLang="pl-PL" dirty="0" smtClean="0"/>
              <a:t> </a:t>
            </a:r>
            <a:br>
              <a:rPr lang="pl-PL" altLang="pl-PL" dirty="0" smtClean="0"/>
            </a:br>
            <a:r>
              <a:rPr lang="pl-PL" altLang="pl-PL" dirty="0" smtClean="0">
                <a:sym typeface="Symbol" panose="05050102010706020507" pitchFamily="18" charset="2"/>
              </a:rPr>
              <a:t> </a:t>
            </a:r>
            <a:r>
              <a:rPr lang="pl-PL" altLang="pl-PL" dirty="0" err="1" smtClean="0">
                <a:sym typeface="Symbol" panose="05050102010706020507" pitchFamily="18" charset="2"/>
              </a:rPr>
              <a:t>Download</a:t>
            </a:r>
            <a:r>
              <a:rPr lang="pl-PL" altLang="pl-PL" dirty="0" smtClean="0">
                <a:sym typeface="Symbol" panose="05050102010706020507" pitchFamily="18" charset="2"/>
              </a:rPr>
              <a:t>  </a:t>
            </a:r>
            <a:r>
              <a:rPr lang="pl-PL" altLang="pl-PL" dirty="0" err="1" smtClean="0">
                <a:sym typeface="Symbol" panose="05050102010706020507" pitchFamily="18" charset="2"/>
              </a:rPr>
              <a:t>Other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Downlowads</a:t>
            </a:r>
            <a:r>
              <a:rPr lang="pl-PL" altLang="pl-PL" dirty="0" smtClean="0">
                <a:sym typeface="Symbol" panose="05050102010706020507" pitchFamily="18" charset="2"/>
              </a:rPr>
              <a:t>  </a:t>
            </a:r>
            <a:br>
              <a:rPr lang="pl-PL" altLang="pl-PL" dirty="0" smtClean="0">
                <a:sym typeface="Symbol" panose="05050102010706020507" pitchFamily="18" charset="2"/>
              </a:rPr>
            </a:br>
            <a:r>
              <a:rPr lang="pl-PL" altLang="pl-PL" dirty="0" err="1" smtClean="0">
                <a:sym typeface="Symbol" panose="05050102010706020507" pitchFamily="18" charset="2"/>
              </a:rPr>
              <a:t>use</a:t>
            </a:r>
            <a:r>
              <a:rPr lang="pl-PL" altLang="pl-PL" dirty="0" smtClean="0">
                <a:sym typeface="Symbol" panose="05050102010706020507" pitchFamily="18" charset="2"/>
              </a:rPr>
              <a:t> (32- </a:t>
            </a:r>
            <a:r>
              <a:rPr lang="pl-PL" altLang="pl-PL" dirty="0" err="1" smtClean="0">
                <a:sym typeface="Symbol" panose="05050102010706020507" pitchFamily="18" charset="2"/>
              </a:rPr>
              <a:t>or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rather</a:t>
            </a:r>
            <a:r>
              <a:rPr lang="pl-PL" altLang="pl-PL" dirty="0" smtClean="0">
                <a:sym typeface="Symbol" panose="05050102010706020507" pitchFamily="18" charset="2"/>
              </a:rPr>
              <a:t>) </a:t>
            </a:r>
            <a:r>
              <a:rPr lang="pl-PL" altLang="pl-PL" b="1" dirty="0" smtClean="0">
                <a:sym typeface="Symbol" panose="05050102010706020507" pitchFamily="18" charset="2"/>
              </a:rPr>
              <a:t>64-bit</a:t>
            </a:r>
            <a:r>
              <a:rPr lang="pl-PL" altLang="pl-PL" dirty="0" smtClean="0">
                <a:sym typeface="Symbol" panose="05050102010706020507" pitchFamily="18" charset="2"/>
              </a:rPr>
              <a:t> version, </a:t>
            </a:r>
            <a:br>
              <a:rPr lang="pl-PL" altLang="pl-PL" dirty="0" smtClean="0">
                <a:sym typeface="Symbol" panose="05050102010706020507" pitchFamily="18" charset="2"/>
              </a:rPr>
            </a:br>
            <a:r>
              <a:rPr lang="pl-PL" altLang="pl-PL" dirty="0" err="1" smtClean="0">
                <a:sym typeface="Symbol" panose="05050102010706020507" pitchFamily="18" charset="2"/>
              </a:rPr>
              <a:t>full</a:t>
            </a:r>
            <a:r>
              <a:rPr lang="pl-PL" altLang="pl-PL" dirty="0" smtClean="0">
                <a:sym typeface="Symbol" panose="05050102010706020507" pitchFamily="18" charset="2"/>
              </a:rPr>
              <a:t> (</a:t>
            </a:r>
            <a:r>
              <a:rPr lang="pl-PL" altLang="pl-PL" dirty="0" err="1" smtClean="0">
                <a:sym typeface="Symbol" panose="05050102010706020507" pitchFamily="18" charset="2"/>
              </a:rPr>
              <a:t>very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large</a:t>
            </a:r>
            <a:r>
              <a:rPr lang="pl-PL" altLang="pl-PL" dirty="0" smtClean="0">
                <a:sym typeface="Symbol" panose="05050102010706020507" pitchFamily="18" charset="2"/>
              </a:rPr>
              <a:t>) </a:t>
            </a:r>
            <a:r>
              <a:rPr lang="pl-PL" altLang="pl-PL" dirty="0" err="1" smtClean="0">
                <a:sym typeface="Symbol" panose="05050102010706020507" pitchFamily="18" charset="2"/>
              </a:rPr>
              <a:t>or</a:t>
            </a:r>
            <a:r>
              <a:rPr lang="pl-PL" altLang="pl-PL" dirty="0" smtClean="0">
                <a:sym typeface="Symbol" panose="05050102010706020507" pitchFamily="18" charset="2"/>
              </a:rPr>
              <a:t> network (</a:t>
            </a:r>
            <a:r>
              <a:rPr lang="pl-PL" altLang="pl-PL" dirty="0" err="1" smtClean="0">
                <a:sym typeface="Symbol" panose="05050102010706020507" pitchFamily="18" charset="2"/>
              </a:rPr>
              <a:t>packages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will</a:t>
            </a:r>
            <a:r>
              <a:rPr lang="pl-PL" altLang="pl-PL" dirty="0" smtClean="0">
                <a:sym typeface="Symbol" panose="05050102010706020507" pitchFamily="18" charset="2"/>
              </a:rPr>
              <a:t> be </a:t>
            </a:r>
            <a:r>
              <a:rPr lang="pl-PL" altLang="pl-PL" dirty="0" err="1" smtClean="0">
                <a:sym typeface="Symbol" panose="05050102010706020507" pitchFamily="18" charset="2"/>
              </a:rPr>
              <a:t>downloaded</a:t>
            </a:r>
            <a:r>
              <a:rPr lang="pl-PL" altLang="pl-PL" dirty="0" smtClean="0">
                <a:sym typeface="Symbol" panose="05050102010706020507" pitchFamily="18" charset="2"/>
              </a:rPr>
              <a:t> and </a:t>
            </a:r>
            <a:r>
              <a:rPr lang="pl-PL" altLang="pl-PL" dirty="0" err="1" smtClean="0">
                <a:sym typeface="Symbol" panose="05050102010706020507" pitchFamily="18" charset="2"/>
              </a:rPr>
              <a:t>installed</a:t>
            </a:r>
            <a:r>
              <a:rPr lang="pl-PL" altLang="pl-PL" dirty="0" smtClean="0">
                <a:sym typeface="Symbol" panose="05050102010706020507" pitchFamily="18" charset="2"/>
              </a:rPr>
              <a:t> on the </a:t>
            </a:r>
            <a:r>
              <a:rPr lang="pl-PL" altLang="pl-PL" dirty="0" err="1" smtClean="0">
                <a:sym typeface="Symbol" panose="05050102010706020507" pitchFamily="18" charset="2"/>
              </a:rPr>
              <a:t>fly</a:t>
            </a:r>
            <a:r>
              <a:rPr lang="pl-PL" altLang="pl-PL" dirty="0" smtClean="0">
                <a:sym typeface="Symbol" panose="05050102010706020507" pitchFamily="18" charset="2"/>
              </a:rPr>
              <a:t>)</a:t>
            </a:r>
            <a:endParaRPr lang="pl-PL" altLang="pl-PL" dirty="0" smtClean="0">
              <a:sym typeface="Symbol" panose="05050102010706020507" pitchFamily="18" charset="2"/>
            </a:endParaRPr>
          </a:p>
          <a:p>
            <a:r>
              <a:rPr lang="pl-PL" altLang="pl-PL" dirty="0" smtClean="0">
                <a:sym typeface="Symbol" panose="05050102010706020507" pitchFamily="18" charset="2"/>
              </a:rPr>
              <a:t>We </a:t>
            </a:r>
            <a:r>
              <a:rPr lang="pl-PL" altLang="pl-PL" dirty="0" err="1" smtClean="0">
                <a:sym typeface="Symbol" panose="05050102010706020507" pitchFamily="18" charset="2"/>
              </a:rPr>
              <a:t>use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i="1" dirty="0" err="1" smtClean="0">
                <a:sym typeface="Symbol" panose="05050102010706020507" pitchFamily="18" charset="2"/>
              </a:rPr>
              <a:t>TeXworks</a:t>
            </a:r>
            <a:r>
              <a:rPr lang="pl-PL" altLang="pl-PL" i="1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editor</a:t>
            </a:r>
            <a:r>
              <a:rPr lang="pl-PL" altLang="pl-PL" dirty="0" smtClean="0">
                <a:sym typeface="Symbol" panose="05050102010706020507" pitchFamily="18" charset="2"/>
              </a:rPr>
              <a:t>, standard …etc.</a:t>
            </a:r>
          </a:p>
          <a:p>
            <a:r>
              <a:rPr lang="pl-PL" altLang="pl-PL" dirty="0" err="1" smtClean="0">
                <a:sym typeface="Symbol" panose="05050102010706020507" pitchFamily="18" charset="2"/>
              </a:rPr>
              <a:t>Have</a:t>
            </a:r>
            <a:r>
              <a:rPr lang="pl-PL" altLang="pl-PL" dirty="0" smtClean="0">
                <a:sym typeface="Symbol" panose="05050102010706020507" pitchFamily="18" charset="2"/>
              </a:rPr>
              <a:t> the </a:t>
            </a:r>
            <a:r>
              <a:rPr lang="pl-PL" altLang="pl-PL" dirty="0" err="1" smtClean="0">
                <a:sym typeface="Symbol" panose="05050102010706020507" pitchFamily="18" charset="2"/>
              </a:rPr>
              <a:t>basic</a:t>
            </a:r>
            <a:r>
              <a:rPr lang="pl-PL" altLang="pl-PL" dirty="0" smtClean="0">
                <a:sym typeface="Symbol" panose="05050102010706020507" pitchFamily="18" charset="2"/>
              </a:rPr>
              <a:t> manual </a:t>
            </a:r>
            <a:r>
              <a:rPr lang="pl-PL" altLang="pl-PL" dirty="0" err="1" smtClean="0">
                <a:sym typeface="Symbol" panose="05050102010706020507" pitchFamily="18" charset="2"/>
              </a:rPr>
              <a:t>always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at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hand</a:t>
            </a:r>
            <a:r>
              <a:rPr lang="pl-PL" altLang="pl-PL" dirty="0" smtClean="0">
                <a:sym typeface="Symbol" panose="05050102010706020507" pitchFamily="18" charset="2"/>
              </a:rPr>
              <a:t/>
            </a:r>
            <a:br>
              <a:rPr lang="pl-PL" altLang="pl-PL" dirty="0" smtClean="0">
                <a:sym typeface="Symbol" panose="05050102010706020507" pitchFamily="18" charset="2"/>
              </a:rPr>
            </a:b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smtClean="0">
                <a:sym typeface="Symbol" panose="05050102010706020507" pitchFamily="18" charset="2"/>
              </a:rPr>
              <a:t>– </a:t>
            </a:r>
            <a:r>
              <a:rPr lang="pl-PL" altLang="pl-PL" i="1" dirty="0" smtClean="0">
                <a:sym typeface="Symbol" panose="05050102010706020507" pitchFamily="18" charset="2"/>
              </a:rPr>
              <a:t>The Not </a:t>
            </a:r>
            <a:r>
              <a:rPr lang="pl-PL" altLang="pl-PL" i="1" dirty="0" err="1" smtClean="0">
                <a:sym typeface="Symbol" panose="05050102010706020507" pitchFamily="18" charset="2"/>
              </a:rPr>
              <a:t>So</a:t>
            </a:r>
            <a:r>
              <a:rPr lang="pl-PL" altLang="pl-PL" i="1" dirty="0" smtClean="0">
                <a:sym typeface="Symbol" panose="05050102010706020507" pitchFamily="18" charset="2"/>
              </a:rPr>
              <a:t> </a:t>
            </a:r>
            <a:r>
              <a:rPr lang="pl-PL" altLang="pl-PL" i="1" dirty="0" err="1" smtClean="0">
                <a:sym typeface="Symbol" panose="05050102010706020507" pitchFamily="18" charset="2"/>
              </a:rPr>
              <a:t>Short</a:t>
            </a:r>
            <a:r>
              <a:rPr lang="pl-PL" altLang="pl-PL" i="1" dirty="0" smtClean="0">
                <a:sym typeface="Symbol" panose="05050102010706020507" pitchFamily="18" charset="2"/>
              </a:rPr>
              <a:t> </a:t>
            </a:r>
            <a:r>
              <a:rPr lang="pl-PL" altLang="pl-PL" i="1" dirty="0" err="1" smtClean="0">
                <a:sym typeface="Symbol" panose="05050102010706020507" pitchFamily="18" charset="2"/>
              </a:rPr>
              <a:t>Introduction</a:t>
            </a:r>
            <a:r>
              <a:rPr lang="pl-PL" altLang="pl-PL" i="1" dirty="0" smtClean="0">
                <a:sym typeface="Symbol" panose="05050102010706020507" pitchFamily="18" charset="2"/>
              </a:rPr>
              <a:t>…</a:t>
            </a:r>
            <a:r>
              <a:rPr lang="pl-PL" altLang="pl-PL" dirty="0" smtClean="0">
                <a:sym typeface="Symbol" panose="05050102010706020507" pitchFamily="18" charset="2"/>
              </a:rPr>
              <a:t/>
            </a:r>
            <a:br>
              <a:rPr lang="pl-PL" altLang="pl-PL" dirty="0" smtClean="0">
                <a:sym typeface="Symbol" panose="05050102010706020507" pitchFamily="18" charset="2"/>
              </a:rPr>
            </a:br>
            <a:r>
              <a:rPr lang="pl-PL" altLang="pl-PL" dirty="0" smtClean="0">
                <a:sym typeface="Symbol" panose="05050102010706020507" pitchFamily="18" charset="2"/>
                <a:hlinkClick r:id="rId4"/>
              </a:rPr>
              <a:t>http://www.ctan.org/tex-archive/info/lshort/</a:t>
            </a:r>
            <a:endParaRPr lang="pl-PL" altLang="pl-PL" dirty="0" smtClean="0"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ACAAFD60-1B72-4A96-A3E3-EAB1AC82FE4D}" type="slidenum">
              <a:rPr lang="en-GB" altLang="pl-PL" sz="1000" smtClean="0">
                <a:solidFill>
                  <a:srgbClr val="000099"/>
                </a:solidFill>
              </a:rPr>
              <a:pPr/>
              <a:t>2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800" dirty="0" err="1" smtClean="0"/>
              <a:t>Concepts</a:t>
            </a:r>
            <a:r>
              <a:rPr lang="pl-PL" altLang="pl-PL" sz="2800" dirty="0" smtClean="0"/>
              <a:t> of </a:t>
            </a:r>
            <a:r>
              <a:rPr lang="pl-PL" altLang="pl-PL" sz="2800" dirty="0" err="1" smtClean="0"/>
              <a:t>document</a:t>
            </a:r>
            <a:r>
              <a:rPr lang="pl-PL" altLang="pl-PL" sz="2800" dirty="0" smtClean="0"/>
              <a:t> </a:t>
            </a:r>
            <a:r>
              <a:rPr lang="pl-PL" altLang="pl-PL" sz="2800" dirty="0" err="1" smtClean="0"/>
              <a:t>editing</a:t>
            </a:r>
            <a:r>
              <a:rPr lang="pl-PL" altLang="pl-PL" sz="2800" dirty="0" smtClean="0"/>
              <a:t> </a:t>
            </a:r>
            <a:r>
              <a:rPr lang="pl-PL" altLang="pl-PL" sz="2800" dirty="0" err="1" smtClean="0"/>
              <a:t>systems</a:t>
            </a:r>
            <a:endParaRPr lang="pl-PL" altLang="pl-PL" dirty="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err="1" smtClean="0"/>
              <a:t>What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You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See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Is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What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You</a:t>
            </a:r>
            <a:r>
              <a:rPr lang="pl-PL" altLang="pl-PL" dirty="0" smtClean="0"/>
              <a:t> </a:t>
            </a:r>
            <a:r>
              <a:rPr lang="pl-PL" altLang="pl-PL" dirty="0" smtClean="0">
                <a:solidFill>
                  <a:srgbClr val="0000FF"/>
                </a:solidFill>
              </a:rPr>
              <a:t>Get</a:t>
            </a:r>
          </a:p>
          <a:p>
            <a:r>
              <a:rPr lang="pl-PL" altLang="pl-PL" dirty="0" err="1" smtClean="0"/>
              <a:t>What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You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See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Is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What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You</a:t>
            </a:r>
            <a:r>
              <a:rPr lang="pl-PL" altLang="pl-PL" dirty="0" smtClean="0"/>
              <a:t> </a:t>
            </a:r>
            <a:r>
              <a:rPr lang="pl-PL" altLang="pl-PL" dirty="0" err="1" smtClean="0">
                <a:solidFill>
                  <a:srgbClr val="0000FF"/>
                </a:solidFill>
              </a:rPr>
              <a:t>Mean</a:t>
            </a:r>
            <a:endParaRPr lang="pl-PL" altLang="pl-PL" dirty="0" smtClean="0">
              <a:solidFill>
                <a:srgbClr val="0000FF"/>
              </a:solidFill>
            </a:endParaRPr>
          </a:p>
          <a:p>
            <a:endParaRPr lang="pl-PL" altLang="pl-PL" dirty="0" smtClean="0">
              <a:solidFill>
                <a:srgbClr val="0000FF"/>
              </a:solidFill>
            </a:endParaRPr>
          </a:p>
          <a:p>
            <a:r>
              <a:rPr lang="pl-PL" altLang="pl-PL" dirty="0" err="1" smtClean="0">
                <a:solidFill>
                  <a:srgbClr val="0000FF"/>
                </a:solidFill>
              </a:rPr>
              <a:t>Separate</a:t>
            </a:r>
            <a:r>
              <a:rPr lang="pl-PL" altLang="pl-PL" dirty="0" smtClean="0">
                <a:solidFill>
                  <a:srgbClr val="0000FF"/>
                </a:solidFill>
              </a:rPr>
              <a:t> </a:t>
            </a:r>
            <a:r>
              <a:rPr lang="pl-PL" altLang="pl-PL" dirty="0" err="1" smtClean="0">
                <a:solidFill>
                  <a:srgbClr val="0000FF"/>
                </a:solidFill>
              </a:rPr>
              <a:t>contents</a:t>
            </a:r>
            <a:r>
              <a:rPr lang="pl-PL" altLang="pl-PL" dirty="0" smtClean="0">
                <a:solidFill>
                  <a:srgbClr val="0000FF"/>
                </a:solidFill>
              </a:rPr>
              <a:t> from </a:t>
            </a:r>
            <a:r>
              <a:rPr lang="pl-PL" altLang="pl-PL" dirty="0" err="1" smtClean="0">
                <a:solidFill>
                  <a:srgbClr val="0000FF"/>
                </a:solidFill>
              </a:rPr>
              <a:t>presentation</a:t>
            </a:r>
            <a:endParaRPr lang="pl-PL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Open a </a:t>
            </a:r>
            <a:r>
              <a:rPr lang="pl-PL" altLang="pl-PL" dirty="0" err="1" smtClean="0"/>
              <a:t>new</a:t>
            </a:r>
            <a:r>
              <a:rPr lang="pl-PL" altLang="pl-PL" dirty="0" smtClean="0"/>
              <a:t> &lt;</a:t>
            </a:r>
            <a:r>
              <a:rPr lang="pl-PL" altLang="pl-PL" dirty="0" err="1" smtClean="0"/>
              <a:t>name</a:t>
            </a:r>
            <a:r>
              <a:rPr lang="pl-PL" altLang="pl-PL" dirty="0" smtClean="0"/>
              <a:t>&gt;.</a:t>
            </a:r>
            <a:r>
              <a:rPr lang="pl-PL" altLang="pl-PL" dirty="0" err="1" smtClean="0"/>
              <a:t>tex</a:t>
            </a:r>
            <a:r>
              <a:rPr lang="pl-PL" altLang="pl-PL" dirty="0" smtClean="0"/>
              <a:t> and </a:t>
            </a:r>
            <a:r>
              <a:rPr lang="pl-PL" altLang="pl-PL" dirty="0" err="1" smtClean="0"/>
              <a:t>write</a:t>
            </a:r>
            <a:r>
              <a:rPr lang="pl-PL" altLang="pl-PL" dirty="0" smtClean="0"/>
              <a:t>… </a:t>
            </a:r>
          </a:p>
        </p:txBody>
      </p:sp>
      <p:sp>
        <p:nvSpPr>
          <p:cNvPr id="25603" name="Symbol zastępczy zawartośc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dirty="0" smtClean="0"/>
              <a:t>\</a:t>
            </a:r>
            <a:r>
              <a:rPr lang="pl-PL" altLang="pl-PL" sz="1600" dirty="0" err="1" smtClean="0"/>
              <a:t>documentclass</a:t>
            </a:r>
            <a:r>
              <a:rPr lang="pl-PL" altLang="pl-PL" sz="1600" dirty="0" smtClean="0"/>
              <a:t>{</a:t>
            </a:r>
            <a:r>
              <a:rPr lang="pl-PL" altLang="pl-PL" sz="1600" dirty="0" err="1" smtClean="0"/>
              <a:t>article</a:t>
            </a:r>
            <a:r>
              <a:rPr lang="pl-PL" altLang="pl-PL" sz="1600" dirty="0" smtClean="0"/>
              <a:t>}</a:t>
            </a:r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dirty="0" smtClean="0"/>
              <a:t>\</a:t>
            </a:r>
            <a:r>
              <a:rPr lang="pl-PL" altLang="pl-PL" sz="1600" dirty="0" err="1" smtClean="0"/>
              <a:t>usepackage</a:t>
            </a:r>
            <a:r>
              <a:rPr lang="pl-PL" altLang="pl-PL" sz="1600" dirty="0" smtClean="0"/>
              <a:t>[utf8]{</a:t>
            </a:r>
            <a:r>
              <a:rPr lang="pl-PL" altLang="pl-PL" sz="1600" dirty="0" err="1" smtClean="0"/>
              <a:t>inputenc</a:t>
            </a:r>
            <a:r>
              <a:rPr lang="pl-PL" altLang="pl-PL" sz="1600" dirty="0" smtClean="0"/>
              <a:t>}</a:t>
            </a:r>
            <a:br>
              <a:rPr lang="pl-PL" altLang="pl-PL" sz="1600" dirty="0" smtClean="0"/>
            </a:br>
            <a:r>
              <a:rPr lang="pl-PL" altLang="pl-PL" sz="1600" dirty="0" smtClean="0"/>
              <a:t>\</a:t>
            </a:r>
            <a:r>
              <a:rPr lang="pl-PL" altLang="pl-PL" sz="1600" dirty="0" err="1" smtClean="0"/>
              <a:t>title</a:t>
            </a:r>
            <a:r>
              <a:rPr lang="pl-PL" altLang="pl-PL" sz="1600" dirty="0" smtClean="0"/>
              <a:t>{</a:t>
            </a:r>
            <a:r>
              <a:rPr lang="pl-PL" altLang="pl-PL" sz="1600" dirty="0" err="1" smtClean="0"/>
              <a:t>Title</a:t>
            </a:r>
            <a:r>
              <a:rPr lang="pl-PL" altLang="pl-PL" sz="1600" dirty="0" smtClean="0"/>
              <a:t>} </a:t>
            </a:r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dirty="0" smtClean="0"/>
              <a:t>\</a:t>
            </a:r>
            <a:r>
              <a:rPr lang="pl-PL" altLang="pl-PL" sz="1600" dirty="0" err="1" smtClean="0"/>
              <a:t>author</a:t>
            </a:r>
            <a:r>
              <a:rPr lang="pl-PL" altLang="pl-PL" sz="1600" dirty="0" smtClean="0"/>
              <a:t>{</a:t>
            </a:r>
            <a:r>
              <a:rPr lang="pl-PL" altLang="pl-PL" sz="1600" dirty="0" err="1" smtClean="0"/>
              <a:t>GivenName</a:t>
            </a:r>
            <a:r>
              <a:rPr lang="pl-PL" altLang="pl-PL" sz="1600" dirty="0" smtClean="0"/>
              <a:t> </a:t>
            </a:r>
            <a:r>
              <a:rPr lang="pl-PL" altLang="pl-PL" sz="1600" dirty="0" err="1" smtClean="0"/>
              <a:t>FamilyName</a:t>
            </a:r>
            <a:r>
              <a:rPr lang="pl-PL" altLang="pl-PL" sz="1600" dirty="0" smtClean="0"/>
              <a:t>}</a:t>
            </a:r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dirty="0" smtClean="0"/>
              <a:t>\</a:t>
            </a:r>
            <a:r>
              <a:rPr lang="pl-PL" altLang="pl-PL" sz="1600" dirty="0" err="1" smtClean="0"/>
              <a:t>begin</a:t>
            </a:r>
            <a:r>
              <a:rPr lang="pl-PL" altLang="pl-PL" sz="1600" dirty="0" smtClean="0"/>
              <a:t>{</a:t>
            </a:r>
            <a:r>
              <a:rPr lang="pl-PL" altLang="pl-PL" sz="1600" dirty="0" err="1" smtClean="0"/>
              <a:t>document</a:t>
            </a:r>
            <a:r>
              <a:rPr lang="pl-PL" altLang="pl-PL" sz="1600" dirty="0" smtClean="0"/>
              <a:t>}</a:t>
            </a:r>
            <a:br>
              <a:rPr lang="pl-PL" altLang="pl-PL" sz="1600" dirty="0" smtClean="0"/>
            </a:br>
            <a:r>
              <a:rPr lang="pl-PL" altLang="pl-PL" sz="1600" dirty="0" smtClean="0"/>
              <a:t>  \</a:t>
            </a:r>
            <a:r>
              <a:rPr lang="pl-PL" altLang="pl-PL" sz="1600" dirty="0" err="1" smtClean="0"/>
              <a:t>maketitle</a:t>
            </a:r>
            <a:r>
              <a:rPr lang="pl-PL" altLang="pl-PL" sz="1600" dirty="0" smtClean="0"/>
              <a:t/>
            </a:r>
            <a:br>
              <a:rPr lang="pl-PL" altLang="pl-PL" sz="1600" dirty="0" smtClean="0"/>
            </a:br>
            <a:endParaRPr lang="pl-PL" altLang="pl-PL" sz="1600" dirty="0" smtClean="0"/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dirty="0" smtClean="0"/>
              <a:t>  \</a:t>
            </a:r>
            <a:r>
              <a:rPr lang="pl-PL" altLang="pl-PL" sz="1600" dirty="0" err="1" smtClean="0"/>
              <a:t>section</a:t>
            </a:r>
            <a:r>
              <a:rPr lang="pl-PL" altLang="pl-PL" sz="1600" dirty="0" smtClean="0"/>
              <a:t>{</a:t>
            </a:r>
            <a:r>
              <a:rPr lang="pl-PL" altLang="pl-PL" sz="1600" dirty="0" err="1" smtClean="0"/>
              <a:t>Introduction</a:t>
            </a:r>
            <a:r>
              <a:rPr lang="pl-PL" altLang="pl-PL" sz="1600" dirty="0" smtClean="0"/>
              <a:t>}</a:t>
            </a:r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dirty="0" smtClean="0"/>
              <a:t>      </a:t>
            </a:r>
            <a:r>
              <a:rPr lang="pl-PL" altLang="pl-PL" sz="1600" dirty="0" err="1" smtClean="0"/>
              <a:t>Something</a:t>
            </a:r>
            <a:r>
              <a:rPr lang="pl-PL" altLang="pl-PL" sz="1600" dirty="0" smtClean="0"/>
              <a:t>…</a:t>
            </a:r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dirty="0" smtClean="0"/>
              <a:t>  \</a:t>
            </a:r>
            <a:r>
              <a:rPr lang="pl-PL" altLang="pl-PL" sz="1600" dirty="0" err="1" smtClean="0"/>
              <a:t>subsection</a:t>
            </a:r>
            <a:r>
              <a:rPr lang="pl-PL" altLang="pl-PL" sz="1600" dirty="0" smtClean="0"/>
              <a:t>{</a:t>
            </a:r>
            <a:r>
              <a:rPr lang="pl-PL" altLang="pl-PL" sz="1600" dirty="0" err="1" smtClean="0"/>
              <a:t>Subtitle</a:t>
            </a:r>
            <a:r>
              <a:rPr lang="pl-PL" altLang="pl-PL" sz="1600" dirty="0" smtClean="0"/>
              <a:t>}</a:t>
            </a:r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dirty="0"/>
              <a:t> </a:t>
            </a:r>
            <a:r>
              <a:rPr lang="pl-PL" altLang="pl-PL" sz="1600" dirty="0" smtClean="0"/>
              <a:t>     </a:t>
            </a:r>
            <a:r>
              <a:rPr lang="pl-PL" altLang="pl-PL" sz="1600" dirty="0" err="1" smtClean="0"/>
              <a:t>Text</a:t>
            </a:r>
            <a:r>
              <a:rPr lang="pl-PL" altLang="pl-PL" sz="1600" dirty="0" smtClean="0"/>
              <a:t>…</a:t>
            </a:r>
          </a:p>
          <a:p>
            <a:pPr marL="0" indent="0">
              <a:lnSpc>
                <a:spcPct val="110000"/>
              </a:lnSpc>
              <a:buFontTx/>
              <a:buNone/>
            </a:pPr>
            <a:endParaRPr lang="pl-PL" altLang="pl-PL" sz="1600" dirty="0" smtClean="0"/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dirty="0" smtClean="0"/>
              <a:t>  \</a:t>
            </a:r>
            <a:r>
              <a:rPr lang="pl-PL" altLang="pl-PL" sz="1600" dirty="0" err="1" smtClean="0"/>
              <a:t>section</a:t>
            </a:r>
            <a:r>
              <a:rPr lang="pl-PL" altLang="pl-PL" sz="1600" dirty="0" smtClean="0"/>
              <a:t>{</a:t>
            </a:r>
            <a:r>
              <a:rPr lang="pl-PL" altLang="pl-PL" sz="1600" dirty="0" err="1" smtClean="0"/>
              <a:t>Conclusion</a:t>
            </a:r>
            <a:r>
              <a:rPr lang="pl-PL" altLang="pl-PL" sz="1600" dirty="0" smtClean="0"/>
              <a:t>}</a:t>
            </a:r>
            <a:br>
              <a:rPr lang="pl-PL" altLang="pl-PL" sz="1600" dirty="0" smtClean="0"/>
            </a:br>
            <a:r>
              <a:rPr lang="pl-PL" altLang="pl-PL" sz="1600" dirty="0" smtClean="0"/>
              <a:t>      </a:t>
            </a:r>
            <a:r>
              <a:rPr lang="pl-PL" altLang="pl-PL" sz="1600" dirty="0" err="1" smtClean="0"/>
              <a:t>Something</a:t>
            </a:r>
            <a:r>
              <a:rPr lang="pl-PL" altLang="pl-PL" sz="1600" dirty="0" smtClean="0"/>
              <a:t> </a:t>
            </a:r>
            <a:r>
              <a:rPr lang="pl-PL" altLang="pl-PL" sz="1600" dirty="0" err="1" smtClean="0"/>
              <a:t>else</a:t>
            </a:r>
            <a:r>
              <a:rPr lang="pl-PL" altLang="pl-PL" sz="1600" dirty="0" smtClean="0"/>
              <a:t>…</a:t>
            </a:r>
            <a:br>
              <a:rPr lang="pl-PL" altLang="pl-PL" sz="1600" dirty="0" smtClean="0"/>
            </a:br>
            <a:endParaRPr lang="pl-PL" altLang="pl-PL" sz="1600" dirty="0" smtClean="0"/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dirty="0" smtClean="0"/>
              <a:t>  \</a:t>
            </a:r>
            <a:r>
              <a:rPr lang="pl-PL" altLang="pl-PL" sz="1600" dirty="0" err="1" smtClean="0"/>
              <a:t>tableofcontents</a:t>
            </a:r>
            <a:r>
              <a:rPr lang="pl-PL" altLang="pl-PL" sz="1600" dirty="0" smtClean="0"/>
              <a:t/>
            </a:r>
            <a:br>
              <a:rPr lang="pl-PL" altLang="pl-PL" sz="1600" dirty="0" smtClean="0"/>
            </a:br>
            <a:r>
              <a:rPr lang="pl-PL" altLang="pl-PL" sz="1600" dirty="0" smtClean="0"/>
              <a:t>\end{</a:t>
            </a:r>
            <a:r>
              <a:rPr lang="pl-PL" altLang="pl-PL" sz="1600" dirty="0" err="1" smtClean="0"/>
              <a:t>document</a:t>
            </a:r>
            <a:r>
              <a:rPr lang="pl-PL" altLang="pl-PL" sz="1600" dirty="0" smtClean="0"/>
              <a:t>}</a:t>
            </a:r>
          </a:p>
          <a:p>
            <a:pPr marL="0" indent="0">
              <a:lnSpc>
                <a:spcPct val="110000"/>
              </a:lnSpc>
              <a:buFontTx/>
              <a:buNone/>
            </a:pPr>
            <a:endParaRPr lang="pl-PL" altLang="pl-PL" sz="1600" dirty="0"/>
          </a:p>
          <a:p>
            <a:pPr marL="0" indent="0">
              <a:lnSpc>
                <a:spcPct val="110000"/>
              </a:lnSpc>
              <a:buFontTx/>
              <a:buNone/>
            </a:pPr>
            <a:r>
              <a:rPr lang="pl-PL" altLang="pl-PL" sz="1600" dirty="0" smtClean="0"/>
              <a:t>…and </a:t>
            </a:r>
            <a:r>
              <a:rPr lang="pl-PL" altLang="pl-PL" sz="1600" dirty="0" err="1" smtClean="0"/>
              <a:t>then</a:t>
            </a:r>
            <a:r>
              <a:rPr lang="pl-PL" altLang="pl-PL" sz="1600" dirty="0" smtClean="0"/>
              <a:t> </a:t>
            </a:r>
            <a:r>
              <a:rPr lang="pl-PL" altLang="pl-PL" sz="1600" dirty="0" err="1" smtClean="0"/>
              <a:t>press</a:t>
            </a:r>
            <a:r>
              <a:rPr lang="pl-PL" altLang="pl-PL" sz="1600" dirty="0" smtClean="0"/>
              <a:t> the </a:t>
            </a:r>
            <a:r>
              <a:rPr lang="pl-PL" altLang="pl-PL" sz="1600" dirty="0" err="1" smtClean="0"/>
              <a:t>green</a:t>
            </a:r>
            <a:r>
              <a:rPr lang="pl-PL" altLang="pl-PL" sz="1600" dirty="0" smtClean="0"/>
              <a:t> </a:t>
            </a:r>
            <a:r>
              <a:rPr lang="pl-PL" altLang="pl-PL" sz="1600" dirty="0" err="1" smtClean="0"/>
              <a:t>button</a:t>
            </a:r>
            <a:r>
              <a:rPr lang="pl-PL" altLang="pl-PL" sz="1600" dirty="0" smtClean="0"/>
              <a:t>. </a:t>
            </a:r>
            <a:r>
              <a:rPr lang="pl-PL" altLang="pl-PL" sz="1600" dirty="0" err="1" smtClean="0"/>
              <a:t>If</a:t>
            </a:r>
            <a:r>
              <a:rPr lang="pl-PL" altLang="pl-PL" sz="1600" dirty="0" smtClean="0"/>
              <a:t> </a:t>
            </a:r>
            <a:r>
              <a:rPr lang="pl-PL" altLang="pl-PL" sz="1600" dirty="0" err="1" smtClean="0"/>
              <a:t>errors</a:t>
            </a:r>
            <a:r>
              <a:rPr lang="pl-PL" altLang="pl-PL" sz="1600" dirty="0" smtClean="0"/>
              <a:t> </a:t>
            </a:r>
            <a:r>
              <a:rPr lang="pl-PL" altLang="pl-PL" sz="1600" dirty="0" err="1" smtClean="0"/>
              <a:t>then</a:t>
            </a:r>
            <a:r>
              <a:rPr lang="pl-PL" altLang="pl-PL" sz="1600" dirty="0" smtClean="0"/>
              <a:t> </a:t>
            </a:r>
            <a:r>
              <a:rPr lang="pl-PL" altLang="pl-PL" sz="1600" dirty="0" err="1" smtClean="0"/>
              <a:t>correct</a:t>
            </a:r>
            <a:r>
              <a:rPr lang="pl-PL" altLang="pl-PL" sz="1600" dirty="0" smtClean="0"/>
              <a:t>, </a:t>
            </a:r>
            <a:r>
              <a:rPr lang="pl-PL" altLang="pl-PL" sz="1600" dirty="0" err="1" smtClean="0"/>
              <a:t>press</a:t>
            </a:r>
            <a:r>
              <a:rPr lang="pl-PL" altLang="pl-PL" sz="1600" dirty="0" smtClean="0"/>
              <a:t> red, </a:t>
            </a:r>
            <a:r>
              <a:rPr lang="pl-PL" altLang="pl-PL" sz="1600" dirty="0" err="1" smtClean="0"/>
              <a:t>press</a:t>
            </a:r>
            <a:r>
              <a:rPr lang="pl-PL" altLang="pl-PL" sz="1600" dirty="0" smtClean="0"/>
              <a:t> </a:t>
            </a:r>
            <a:r>
              <a:rPr lang="pl-PL" altLang="pl-PL" sz="1600" dirty="0" err="1" smtClean="0"/>
              <a:t>green</a:t>
            </a:r>
            <a:r>
              <a:rPr lang="pl-PL" altLang="pl-PL" sz="1600" dirty="0" smtClean="0"/>
              <a:t>.</a:t>
            </a:r>
            <a:endParaRPr lang="pl-PL" altLang="pl-PL" sz="1600" dirty="0" smtClean="0"/>
          </a:p>
        </p:txBody>
      </p:sp>
      <p:sp>
        <p:nvSpPr>
          <p:cNvPr id="25604" name="Symbol zastępczy numeru slajdu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1E40B495-8A8C-4E6B-AE70-B7B122D46498}" type="slidenum">
              <a:rPr lang="en-GB" altLang="pl-PL" sz="1000" smtClean="0">
                <a:solidFill>
                  <a:srgbClr val="000099"/>
                </a:solidFill>
              </a:rPr>
              <a:pPr/>
              <a:t>20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  <a:endParaRPr lang="en-GB" altLang="pl-PL" sz="1000" dirty="0" smtClean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B59AB240-97DC-4B18-B677-1BEFCD897728}" type="slidenum">
              <a:rPr lang="en-GB" altLang="pl-PL" sz="1000" smtClean="0">
                <a:solidFill>
                  <a:srgbClr val="000099"/>
                </a:solidFill>
              </a:rPr>
              <a:pPr/>
              <a:t>3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History</a:t>
            </a:r>
            <a:endParaRPr lang="pl-PL" altLang="pl-PL" dirty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smtClean="0"/>
              <a:t>Donald </a:t>
            </a:r>
            <a:r>
              <a:rPr lang="pl-PL" altLang="pl-PL" dirty="0" err="1" smtClean="0"/>
              <a:t>Ervin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Knuth</a:t>
            </a:r>
            <a:r>
              <a:rPr lang="pl-PL" altLang="pl-PL" dirty="0" smtClean="0"/>
              <a:t> &amp; </a:t>
            </a:r>
            <a:r>
              <a:rPr lang="pl-PL" altLang="pl-PL" dirty="0" err="1" smtClean="0"/>
              <a:t>TeX</a:t>
            </a:r>
            <a:r>
              <a:rPr lang="pl-PL" altLang="pl-PL" dirty="0" smtClean="0"/>
              <a:t> + METAFONT</a:t>
            </a:r>
          </a:p>
          <a:p>
            <a:pPr lvl="1"/>
            <a:r>
              <a:rPr lang="pl-PL" altLang="pl-PL" dirty="0" smtClean="0"/>
              <a:t>1977 – 1978 – 2008</a:t>
            </a:r>
          </a:p>
          <a:p>
            <a:pPr lvl="1"/>
            <a:r>
              <a:rPr lang="pl-PL" altLang="pl-PL" dirty="0" smtClean="0"/>
              <a:t>1989, version 3, 256 </a:t>
            </a:r>
            <a:r>
              <a:rPr lang="pl-PL" altLang="pl-PL" dirty="0" err="1" smtClean="0"/>
              <a:t>character</a:t>
            </a:r>
            <a:r>
              <a:rPr lang="pl-PL" altLang="pl-PL" dirty="0" err="1"/>
              <a:t>s</a:t>
            </a:r>
            <a:endParaRPr lang="pl-PL" altLang="pl-PL" dirty="0" smtClean="0"/>
          </a:p>
          <a:p>
            <a:pPr lvl="1"/>
            <a:r>
              <a:rPr lang="pl-PL" altLang="pl-PL" dirty="0" smtClean="0"/>
              <a:t>2008, version 3.1415926</a:t>
            </a:r>
            <a:br>
              <a:rPr lang="pl-PL" altLang="pl-PL" dirty="0" smtClean="0"/>
            </a:br>
            <a:r>
              <a:rPr lang="pl-PL" altLang="pl-PL" dirty="0" err="1" smtClean="0"/>
              <a:t>only</a:t>
            </a:r>
            <a:r>
              <a:rPr lang="pl-PL" altLang="pl-PL" dirty="0" smtClean="0"/>
              <a:t> error </a:t>
            </a:r>
            <a:r>
              <a:rPr lang="pl-PL" altLang="pl-PL" dirty="0" err="1" smtClean="0"/>
              <a:t>corrections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are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planned</a:t>
            </a:r>
            <a:r>
              <a:rPr lang="pl-PL" altLang="pl-PL" dirty="0" smtClean="0"/>
              <a:t>,</a:t>
            </a:r>
            <a:br>
              <a:rPr lang="pl-PL" altLang="pl-PL" dirty="0" smtClean="0"/>
            </a:br>
            <a:r>
              <a:rPr lang="pl-PL" altLang="pl-PL" dirty="0" smtClean="0"/>
              <a:t>version numer </a:t>
            </a:r>
            <a:r>
              <a:rPr lang="pl-PL" altLang="pl-PL" dirty="0" err="1" smtClean="0"/>
              <a:t>tends</a:t>
            </a:r>
            <a:r>
              <a:rPr lang="pl-PL" altLang="pl-PL" dirty="0" smtClean="0"/>
              <a:t> to </a:t>
            </a:r>
            <a:r>
              <a:rPr lang="pl-PL" altLang="pl-PL" dirty="0" smtClean="0">
                <a:sym typeface="Symbol" panose="05050102010706020507" pitchFamily="18" charset="2"/>
              </a:rPr>
              <a:t></a:t>
            </a:r>
          </a:p>
          <a:p>
            <a:r>
              <a:rPr lang="pl-PL" altLang="pl-PL" dirty="0" err="1" smtClean="0">
                <a:sym typeface="Symbol" panose="05050102010706020507" pitchFamily="18" charset="2"/>
              </a:rPr>
              <a:t>Plain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TeX</a:t>
            </a:r>
            <a:r>
              <a:rPr lang="pl-PL" altLang="pl-PL" dirty="0" smtClean="0">
                <a:sym typeface="Symbol" panose="05050102010706020507" pitchFamily="18" charset="2"/>
              </a:rPr>
              <a:t>, LaTeX   …  BibTeX and </a:t>
            </a:r>
            <a:r>
              <a:rPr lang="pl-PL" altLang="pl-PL" dirty="0" err="1" smtClean="0">
                <a:sym typeface="Symbol" panose="05050102010706020507" pitchFamily="18" charset="2"/>
              </a:rPr>
              <a:t>others</a:t>
            </a:r>
            <a:endParaRPr lang="pl-PL" altLang="pl-PL" sz="1600" dirty="0" smtClean="0">
              <a:sym typeface="Symbol" panose="05050102010706020507" pitchFamily="18" charset="2"/>
            </a:endParaRPr>
          </a:p>
          <a:p>
            <a:r>
              <a:rPr lang="pl-PL" altLang="pl-PL" dirty="0" err="1" smtClean="0">
                <a:sym typeface="Symbol" panose="05050102010706020507" pitchFamily="18" charset="2"/>
              </a:rPr>
              <a:t>Features</a:t>
            </a:r>
            <a:r>
              <a:rPr lang="pl-PL" altLang="pl-PL" dirty="0" smtClean="0">
                <a:sym typeface="Symbol" panose="05050102010706020507" pitchFamily="18" charset="2"/>
              </a:rPr>
              <a:t>:</a:t>
            </a:r>
          </a:p>
          <a:p>
            <a:pPr lvl="1"/>
            <a:r>
              <a:rPr lang="pl-PL" altLang="pl-PL" dirty="0" err="1" smtClean="0">
                <a:sym typeface="Symbol" panose="05050102010706020507" pitchFamily="18" charset="2"/>
              </a:rPr>
              <a:t>fonts</a:t>
            </a:r>
            <a:r>
              <a:rPr lang="pl-PL" altLang="pl-PL" dirty="0" smtClean="0">
                <a:sym typeface="Symbol" panose="05050102010706020507" pitchFamily="18" charset="2"/>
              </a:rPr>
              <a:t> of high </a:t>
            </a:r>
            <a:r>
              <a:rPr lang="pl-PL" altLang="pl-PL" dirty="0" err="1" smtClean="0">
                <a:sym typeface="Symbol" panose="05050102010706020507" pitchFamily="18" charset="2"/>
              </a:rPr>
              <a:t>quality</a:t>
            </a:r>
            <a:endParaRPr lang="pl-PL" altLang="pl-PL" dirty="0" smtClean="0">
              <a:sym typeface="Symbol" panose="05050102010706020507" pitchFamily="18" charset="2"/>
            </a:endParaRPr>
          </a:p>
          <a:p>
            <a:pPr lvl="1"/>
            <a:r>
              <a:rPr lang="pl-PL" altLang="pl-PL" dirty="0" err="1" smtClean="0">
                <a:sym typeface="Symbol" panose="05050102010706020507" pitchFamily="18" charset="2"/>
              </a:rPr>
              <a:t>good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editorial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pracitices</a:t>
            </a:r>
            <a:r>
              <a:rPr lang="pl-PL" altLang="pl-PL" dirty="0" smtClean="0">
                <a:sym typeface="Symbol" panose="05050102010706020507" pitchFamily="18" charset="2"/>
              </a:rPr>
              <a:t>, </a:t>
            </a:r>
            <a:r>
              <a:rPr lang="pl-PL" altLang="pl-PL" dirty="0" err="1" smtClean="0">
                <a:sym typeface="Symbol" panose="05050102010706020507" pitchFamily="18" charset="2"/>
              </a:rPr>
              <a:t>spaces</a:t>
            </a:r>
            <a:r>
              <a:rPr lang="pl-PL" altLang="pl-PL" dirty="0" smtClean="0">
                <a:sym typeface="Symbol" panose="05050102010706020507" pitchFamily="18" charset="2"/>
              </a:rPr>
              <a:t>, </a:t>
            </a:r>
            <a:r>
              <a:rPr lang="pl-PL" altLang="pl-PL" dirty="0" err="1" smtClean="0">
                <a:sym typeface="Symbol" panose="05050102010706020507" pitchFamily="18" charset="2"/>
              </a:rPr>
              <a:t>hyphenation</a:t>
            </a:r>
            <a:endParaRPr lang="pl-PL" altLang="pl-PL" dirty="0" smtClean="0">
              <a:sym typeface="Symbol" panose="05050102010706020507" pitchFamily="18" charset="2"/>
            </a:endParaRPr>
          </a:p>
          <a:p>
            <a:pPr lvl="1"/>
            <a:r>
              <a:rPr lang="pl-PL" altLang="pl-PL" dirty="0" err="1" smtClean="0">
                <a:sym typeface="Symbol" panose="05050102010706020507" pitchFamily="18" charset="2"/>
              </a:rPr>
              <a:t>perfectly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typeset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mathematical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 err="1" smtClean="0">
                <a:sym typeface="Symbol" panose="05050102010706020507" pitchFamily="18" charset="2"/>
              </a:rPr>
              <a:t>formulas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</a:p>
          <a:p>
            <a:pPr lvl="1"/>
            <a:r>
              <a:rPr lang="pl-PL" altLang="pl-PL" dirty="0" smtClean="0">
                <a:sym typeface="Symbol" panose="05050102010706020507" pitchFamily="18" charset="2"/>
              </a:rPr>
              <a:t>…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79DAE516-25BA-4A9E-92CF-6C69569DD7A0}" type="slidenum">
              <a:rPr lang="en-GB" altLang="pl-PL" sz="1000" smtClean="0">
                <a:solidFill>
                  <a:srgbClr val="000099"/>
                </a:solidFill>
              </a:rPr>
              <a:pPr/>
              <a:t>4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800" smtClean="0"/>
              <a:t>Ten Reasons Why TeX is Better than Word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pl-PL" sz="1800" b="1" dirty="0" smtClean="0"/>
              <a:t>Output Quality</a:t>
            </a:r>
            <a:r>
              <a:rPr lang="pl-PL" altLang="pl-PL" sz="1800" b="1" dirty="0" smtClean="0"/>
              <a:t> – </a:t>
            </a:r>
            <a:r>
              <a:rPr lang="en-US" altLang="pl-PL" sz="1800" b="1" dirty="0" smtClean="0"/>
              <a:t>You write documents to be read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pl-PL" sz="1800" dirty="0" err="1" smtClean="0"/>
              <a:t>TeX</a:t>
            </a:r>
            <a:r>
              <a:rPr lang="en-US" altLang="pl-PL" sz="1800" dirty="0" smtClean="0"/>
              <a:t> has the best output.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pl-PL" sz="1800" dirty="0" err="1" smtClean="0"/>
              <a:t>TeX</a:t>
            </a:r>
            <a:r>
              <a:rPr lang="en-US" altLang="pl-PL" sz="1800" dirty="0" smtClean="0"/>
              <a:t> knows typesetting. </a:t>
            </a:r>
            <a:endParaRPr lang="pl-PL" altLang="pl-PL" sz="1800" dirty="0" smtClean="0"/>
          </a:p>
          <a:p>
            <a:pPr marL="0" indent="0">
              <a:buNone/>
            </a:pPr>
            <a:r>
              <a:rPr lang="en-US" altLang="pl-PL" sz="1800" b="1" dirty="0" smtClean="0"/>
              <a:t>Superior Engineering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altLang="pl-PL" sz="1800" dirty="0" err="1" smtClean="0"/>
              <a:t>TeX</a:t>
            </a:r>
            <a:r>
              <a:rPr lang="en-US" altLang="pl-PL" sz="1800" dirty="0" smtClean="0"/>
              <a:t> is fast. It is easy on memory and disk space, too.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altLang="pl-PL" sz="1800" dirty="0" err="1" smtClean="0"/>
              <a:t>TeX</a:t>
            </a:r>
            <a:r>
              <a:rPr lang="en-US" altLang="pl-PL" sz="1800" dirty="0" smtClean="0"/>
              <a:t> is stable. It is in wide use, with a long history. 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altLang="pl-PL" sz="1800" dirty="0" err="1" smtClean="0"/>
              <a:t>TeX</a:t>
            </a:r>
            <a:r>
              <a:rPr lang="en-US" altLang="pl-PL" sz="1800" dirty="0" smtClean="0"/>
              <a:t> is stable, but not rigid. A system locked into 1978's technology would today have gaps. That's why </a:t>
            </a:r>
            <a:r>
              <a:rPr lang="en-US" altLang="pl-PL" sz="1800" dirty="0" err="1" smtClean="0"/>
              <a:t>TeX</a:t>
            </a:r>
            <a:r>
              <a:rPr lang="en-US" altLang="pl-PL" sz="1800" dirty="0" smtClean="0"/>
              <a:t> is extendable, so that innovations can be added.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altLang="pl-PL" sz="1800" dirty="0" smtClean="0"/>
              <a:t>The input is plain text. 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altLang="pl-PL" sz="1800" dirty="0" smtClean="0"/>
              <a:t>The output can be anything. As with inputting, </a:t>
            </a:r>
            <a:r>
              <a:rPr lang="en-US" altLang="pl-PL" sz="1800" dirty="0" err="1" smtClean="0"/>
              <a:t>TeX's</a:t>
            </a:r>
            <a:r>
              <a:rPr lang="en-US" altLang="pl-PL" sz="1800" dirty="0" smtClean="0"/>
              <a:t> outputting step is separate from its typesetting. </a:t>
            </a:r>
          </a:p>
          <a:p>
            <a:pPr marL="0" indent="0">
              <a:buNone/>
            </a:pPr>
            <a:r>
              <a:rPr lang="en-US" altLang="pl-PL" sz="1800" b="1" dirty="0" smtClean="0"/>
              <a:t>Freedom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altLang="pl-PL" sz="1800" dirty="0" err="1" smtClean="0"/>
              <a:t>TeX</a:t>
            </a:r>
            <a:r>
              <a:rPr lang="en-US" altLang="pl-PL" sz="1800" dirty="0" smtClean="0"/>
              <a:t> is free. </a:t>
            </a:r>
            <a:r>
              <a:rPr lang="pl-PL" altLang="pl-PL" sz="1800" dirty="0" smtClean="0"/>
              <a:t>Open </a:t>
            </a:r>
            <a:r>
              <a:rPr lang="pl-PL" altLang="pl-PL" sz="1800" dirty="0" err="1" smtClean="0"/>
              <a:t>source</a:t>
            </a:r>
            <a:r>
              <a:rPr lang="en-US" altLang="pl-PL" sz="1800" dirty="0" smtClean="0"/>
              <a:t>.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altLang="pl-PL" sz="1800" dirty="0" err="1" smtClean="0"/>
              <a:t>TeX</a:t>
            </a:r>
            <a:r>
              <a:rPr lang="en-US" altLang="pl-PL" sz="1800" dirty="0" smtClean="0"/>
              <a:t> runs anywhere. </a:t>
            </a:r>
            <a:r>
              <a:rPr lang="pl-PL" altLang="pl-PL" sz="1800" dirty="0" smtClean="0"/>
              <a:t>W</a:t>
            </a:r>
            <a:r>
              <a:rPr lang="en-US" altLang="pl-PL" sz="1800" dirty="0" err="1" smtClean="0"/>
              <a:t>hatever</a:t>
            </a:r>
            <a:r>
              <a:rPr lang="en-US" altLang="pl-PL" sz="1800" dirty="0" smtClean="0"/>
              <a:t> platform you use, you can get </a:t>
            </a:r>
            <a:r>
              <a:rPr lang="en-US" altLang="pl-PL" sz="1800" dirty="0" err="1" smtClean="0"/>
              <a:t>TeX.</a:t>
            </a:r>
            <a:endParaRPr lang="en-US" altLang="pl-PL" sz="1800" dirty="0" smtClean="0"/>
          </a:p>
          <a:p>
            <a:pPr marL="0" indent="0">
              <a:buNone/>
            </a:pPr>
            <a:r>
              <a:rPr lang="en-US" altLang="pl-PL" sz="1800" b="1" dirty="0" smtClean="0"/>
              <a:t>Popularity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en-US" altLang="pl-PL" sz="1800" dirty="0" smtClean="0"/>
              <a:t> </a:t>
            </a:r>
            <a:r>
              <a:rPr lang="en-US" altLang="pl-PL" sz="1800" dirty="0" err="1" smtClean="0"/>
              <a:t>TeX</a:t>
            </a:r>
            <a:r>
              <a:rPr lang="en-US" altLang="pl-PL" sz="1800" dirty="0" smtClean="0"/>
              <a:t> is the standard.</a:t>
            </a:r>
            <a:endParaRPr lang="pl-PL" altLang="pl-PL" sz="18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2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22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4388B873-F0E8-463A-9145-5A5D5F46AE87}" type="slidenum">
              <a:rPr lang="en-GB" altLang="pl-PL" sz="1000" smtClean="0">
                <a:solidFill>
                  <a:srgbClr val="000099"/>
                </a:solidFill>
              </a:rPr>
              <a:pPr/>
              <a:t>5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High </a:t>
            </a:r>
            <a:r>
              <a:rPr lang="pl-PL" altLang="pl-PL" dirty="0" err="1" smtClean="0"/>
              <a:t>quality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attained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easily</a:t>
            </a:r>
            <a:endParaRPr lang="pl-PL" altLang="pl-PL" dirty="0" smtClean="0"/>
          </a:p>
        </p:txBody>
      </p:sp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908050"/>
            <a:ext cx="7272337" cy="564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5" name="pole tekstowe 1"/>
          <p:cNvSpPr txBox="1">
            <a:spLocks noChangeArrowheads="1"/>
          </p:cNvSpPr>
          <p:nvPr/>
        </p:nvSpPr>
        <p:spPr bwMode="auto">
          <a:xfrm>
            <a:off x="6757988" y="3860800"/>
            <a:ext cx="288925" cy="10080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endParaRPr lang="pl-PL" altLang="pl-P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A2EE0E90-BA5E-4BEB-ABFD-015A787B73F0}" type="slidenum">
              <a:rPr lang="en-GB" altLang="pl-PL" sz="1000" smtClean="0">
                <a:solidFill>
                  <a:srgbClr val="000099"/>
                </a:solidFill>
              </a:rPr>
              <a:pPr/>
              <a:t>6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LaTeX – </a:t>
            </a:r>
            <a:r>
              <a:rPr lang="pl-PL" altLang="pl-PL" dirty="0" err="1" smtClean="0"/>
              <a:t>example</a:t>
            </a:r>
            <a:endParaRPr lang="pl-PL" altLang="pl-PL" dirty="0" smtClean="0"/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388" y="1052736"/>
            <a:ext cx="4679950" cy="5689377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900"/>
              </a:spcBef>
              <a:buFontTx/>
              <a:buNone/>
            </a:pPr>
            <a:r>
              <a:rPr lang="pl-PL" altLang="pl-PL" sz="1200" dirty="0" smtClean="0"/>
              <a:t>\</a:t>
            </a:r>
            <a:r>
              <a:rPr lang="pl-PL" altLang="pl-PL" sz="1200" dirty="0" err="1" smtClean="0"/>
              <a:t>documentclass</a:t>
            </a:r>
            <a:r>
              <a:rPr lang="pl-PL" altLang="pl-PL" sz="1200" dirty="0" smtClean="0"/>
              <a:t>[12pt]{</a:t>
            </a:r>
            <a:r>
              <a:rPr lang="pl-PL" altLang="pl-PL" sz="1200" dirty="0" err="1" smtClean="0"/>
              <a:t>article</a:t>
            </a:r>
            <a:r>
              <a:rPr lang="pl-PL" altLang="pl-PL" sz="1200" dirty="0" smtClean="0"/>
              <a:t>}</a:t>
            </a:r>
            <a:br>
              <a:rPr lang="pl-PL" altLang="pl-PL" sz="1200" dirty="0" smtClean="0"/>
            </a:br>
            <a:r>
              <a:rPr lang="pl-PL" altLang="pl-PL" sz="1200" dirty="0" smtClean="0"/>
              <a:t>\</a:t>
            </a:r>
            <a:r>
              <a:rPr lang="pl-PL" altLang="pl-PL" sz="1200" dirty="0" err="1" smtClean="0"/>
              <a:t>usepackage</a:t>
            </a:r>
            <a:r>
              <a:rPr lang="pl-PL" altLang="pl-PL" sz="1200" dirty="0" smtClean="0"/>
              <a:t>{</a:t>
            </a:r>
            <a:r>
              <a:rPr lang="pl-PL" altLang="pl-PL" sz="1200" dirty="0" err="1" smtClean="0"/>
              <a:t>amsmath</a:t>
            </a:r>
            <a:r>
              <a:rPr lang="pl-PL" altLang="pl-PL" sz="1200" dirty="0" smtClean="0"/>
              <a:t>} </a:t>
            </a:r>
          </a:p>
          <a:p>
            <a:pPr marL="0" indent="0">
              <a:lnSpc>
                <a:spcPct val="150000"/>
              </a:lnSpc>
              <a:spcBef>
                <a:spcPts val="900"/>
              </a:spcBef>
              <a:buFontTx/>
              <a:buNone/>
            </a:pPr>
            <a:r>
              <a:rPr lang="pl-PL" altLang="pl-PL" sz="1200" dirty="0" smtClean="0"/>
              <a:t>\</a:t>
            </a:r>
            <a:r>
              <a:rPr lang="pl-PL" altLang="pl-PL" sz="1200" dirty="0" err="1" smtClean="0"/>
              <a:t>title</a:t>
            </a:r>
            <a:r>
              <a:rPr lang="pl-PL" altLang="pl-PL" sz="1200" dirty="0" smtClean="0"/>
              <a:t>{\LaTeX} \</a:t>
            </a:r>
            <a:r>
              <a:rPr lang="pl-PL" altLang="pl-PL" sz="1200" dirty="0" err="1" smtClean="0"/>
              <a:t>date</a:t>
            </a:r>
            <a:r>
              <a:rPr lang="pl-PL" altLang="pl-PL" sz="1200" dirty="0" smtClean="0"/>
              <a:t>{}</a:t>
            </a:r>
            <a:br>
              <a:rPr lang="pl-PL" altLang="pl-PL" sz="1200" dirty="0" smtClean="0"/>
            </a:br>
            <a:r>
              <a:rPr lang="pl-PL" altLang="pl-PL" sz="1200" dirty="0" smtClean="0"/>
              <a:t>\</a:t>
            </a:r>
            <a:r>
              <a:rPr lang="pl-PL" altLang="pl-PL" sz="1200" dirty="0" err="1" smtClean="0"/>
              <a:t>begin</a:t>
            </a:r>
            <a:r>
              <a:rPr lang="pl-PL" altLang="pl-PL" sz="1200" dirty="0" smtClean="0"/>
              <a:t>{</a:t>
            </a:r>
            <a:r>
              <a:rPr lang="pl-PL" altLang="pl-PL" sz="1200" dirty="0" err="1" smtClean="0"/>
              <a:t>document</a:t>
            </a:r>
            <a:r>
              <a:rPr lang="pl-PL" altLang="pl-PL" sz="1200" dirty="0" smtClean="0"/>
              <a:t>} </a:t>
            </a:r>
          </a:p>
          <a:p>
            <a:pPr marL="0" indent="0">
              <a:lnSpc>
                <a:spcPct val="150000"/>
              </a:lnSpc>
              <a:spcBef>
                <a:spcPts val="900"/>
              </a:spcBef>
              <a:buFontTx/>
              <a:buNone/>
            </a:pPr>
            <a:r>
              <a:rPr lang="pl-PL" altLang="pl-PL" sz="1200" dirty="0" smtClean="0"/>
              <a:t>  \</a:t>
            </a:r>
            <a:r>
              <a:rPr lang="pl-PL" altLang="pl-PL" sz="1200" dirty="0" err="1" smtClean="0"/>
              <a:t>maketitle</a:t>
            </a:r>
            <a:r>
              <a:rPr lang="pl-PL" altLang="pl-PL" sz="1200" dirty="0" smtClean="0"/>
              <a:t> </a:t>
            </a:r>
          </a:p>
          <a:p>
            <a:pPr marL="0" indent="0">
              <a:lnSpc>
                <a:spcPct val="150000"/>
              </a:lnSpc>
              <a:spcBef>
                <a:spcPts val="900"/>
              </a:spcBef>
              <a:buFontTx/>
              <a:buNone/>
            </a:pPr>
            <a:r>
              <a:rPr lang="pl-PL" altLang="pl-PL" sz="1200" dirty="0" smtClean="0"/>
              <a:t>  \LaTeX{} </a:t>
            </a:r>
            <a:r>
              <a:rPr lang="pl-PL" altLang="pl-PL" sz="1200" dirty="0" err="1" smtClean="0"/>
              <a:t>is</a:t>
            </a:r>
            <a:r>
              <a:rPr lang="pl-PL" altLang="pl-PL" sz="1200" dirty="0" smtClean="0"/>
              <a:t> a </a:t>
            </a:r>
            <a:r>
              <a:rPr lang="pl-PL" altLang="pl-PL" sz="1200" dirty="0" err="1" smtClean="0"/>
              <a:t>document</a:t>
            </a:r>
            <a:r>
              <a:rPr lang="pl-PL" altLang="pl-PL" sz="1200" dirty="0" smtClean="0"/>
              <a:t/>
            </a:r>
            <a:br>
              <a:rPr lang="pl-PL" altLang="pl-PL" sz="1200" dirty="0" smtClean="0"/>
            </a:br>
            <a:r>
              <a:rPr lang="pl-PL" altLang="pl-PL" sz="1200" dirty="0" smtClean="0"/>
              <a:t>  </a:t>
            </a:r>
            <a:r>
              <a:rPr lang="pl-PL" altLang="pl-PL" sz="1200" dirty="0" err="1" smtClean="0"/>
              <a:t>preparation</a:t>
            </a:r>
            <a:r>
              <a:rPr lang="pl-PL" altLang="pl-PL" sz="1200" dirty="0" smtClean="0"/>
              <a:t> system for the</a:t>
            </a:r>
            <a:br>
              <a:rPr lang="pl-PL" altLang="pl-PL" sz="1200" dirty="0" smtClean="0"/>
            </a:br>
            <a:r>
              <a:rPr lang="pl-PL" altLang="pl-PL" sz="1200" dirty="0" smtClean="0"/>
              <a:t>  \</a:t>
            </a:r>
            <a:r>
              <a:rPr lang="pl-PL" altLang="pl-PL" sz="1200" dirty="0" err="1" smtClean="0"/>
              <a:t>TeX</a:t>
            </a:r>
            <a:r>
              <a:rPr lang="pl-PL" altLang="pl-PL" sz="1200" dirty="0" smtClean="0"/>
              <a:t>{} </a:t>
            </a:r>
            <a:r>
              <a:rPr lang="pl-PL" altLang="pl-PL" sz="1200" dirty="0" err="1" smtClean="0"/>
              <a:t>typesetting</a:t>
            </a:r>
            <a:r>
              <a:rPr lang="pl-PL" altLang="pl-PL" sz="1200" dirty="0" smtClean="0"/>
              <a:t> program.</a:t>
            </a:r>
            <a:br>
              <a:rPr lang="pl-PL" altLang="pl-PL" sz="1200" dirty="0" smtClean="0"/>
            </a:br>
            <a:r>
              <a:rPr lang="pl-PL" altLang="pl-PL" sz="1200" dirty="0" smtClean="0"/>
              <a:t>  \LaTeX{} was </a:t>
            </a:r>
            <a:r>
              <a:rPr lang="pl-PL" altLang="pl-PL" sz="1200" dirty="0" err="1" smtClean="0"/>
              <a:t>originally</a:t>
            </a:r>
            <a:r>
              <a:rPr lang="pl-PL" altLang="pl-PL" sz="1200" dirty="0" smtClean="0"/>
              <a:t> </a:t>
            </a:r>
            <a:r>
              <a:rPr lang="pl-PL" altLang="pl-PL" sz="1200" dirty="0" err="1" smtClean="0"/>
              <a:t>written</a:t>
            </a:r>
            <a:r>
              <a:rPr lang="pl-PL" altLang="pl-PL" sz="1200" dirty="0" smtClean="0"/>
              <a:t/>
            </a:r>
            <a:br>
              <a:rPr lang="pl-PL" altLang="pl-PL" sz="1200" dirty="0" smtClean="0"/>
            </a:br>
            <a:r>
              <a:rPr lang="pl-PL" altLang="pl-PL" sz="1200" dirty="0" smtClean="0"/>
              <a:t>  in 1984 by </a:t>
            </a:r>
            <a:r>
              <a:rPr lang="pl-PL" altLang="pl-PL" sz="1200" dirty="0" err="1" smtClean="0"/>
              <a:t>Leslie</a:t>
            </a:r>
            <a:r>
              <a:rPr lang="pl-PL" altLang="pl-PL" sz="1200" dirty="0" smtClean="0"/>
              <a:t> </a:t>
            </a:r>
            <a:r>
              <a:rPr lang="pl-PL" altLang="pl-PL" sz="1200" dirty="0" err="1" smtClean="0"/>
              <a:t>Lamport</a:t>
            </a:r>
            <a:r>
              <a:rPr lang="pl-PL" altLang="pl-PL" sz="1200" dirty="0" smtClean="0"/>
              <a:t> and</a:t>
            </a:r>
            <a:br>
              <a:rPr lang="pl-PL" altLang="pl-PL" sz="1200" dirty="0" smtClean="0"/>
            </a:br>
            <a:r>
              <a:rPr lang="pl-PL" altLang="pl-PL" sz="1200" dirty="0" smtClean="0"/>
              <a:t>  </a:t>
            </a:r>
            <a:r>
              <a:rPr lang="pl-PL" altLang="pl-PL" sz="1200" dirty="0" err="1" smtClean="0"/>
              <a:t>has</a:t>
            </a:r>
            <a:r>
              <a:rPr lang="pl-PL" altLang="pl-PL" sz="1200" dirty="0" smtClean="0"/>
              <a:t> </a:t>
            </a:r>
            <a:r>
              <a:rPr lang="pl-PL" altLang="pl-PL" sz="1200" dirty="0" err="1" smtClean="0"/>
              <a:t>become</a:t>
            </a:r>
            <a:r>
              <a:rPr lang="pl-PL" altLang="pl-PL" sz="1200" dirty="0" smtClean="0"/>
              <a:t> the dominant</a:t>
            </a:r>
            <a:br>
              <a:rPr lang="pl-PL" altLang="pl-PL" sz="1200" dirty="0" smtClean="0"/>
            </a:br>
            <a:r>
              <a:rPr lang="pl-PL" altLang="pl-PL" sz="1200" dirty="0" smtClean="0"/>
              <a:t>  </a:t>
            </a:r>
            <a:r>
              <a:rPr lang="pl-PL" altLang="pl-PL" sz="1200" dirty="0" err="1" smtClean="0"/>
              <a:t>method</a:t>
            </a:r>
            <a:r>
              <a:rPr lang="pl-PL" altLang="pl-PL" sz="1200" dirty="0" smtClean="0"/>
              <a:t> for </a:t>
            </a:r>
            <a:r>
              <a:rPr lang="pl-PL" altLang="pl-PL" sz="1200" dirty="0" err="1" smtClean="0"/>
              <a:t>using</a:t>
            </a:r>
            <a:r>
              <a:rPr lang="pl-PL" altLang="pl-PL" sz="1200" dirty="0" smtClean="0"/>
              <a:t> \</a:t>
            </a:r>
            <a:r>
              <a:rPr lang="pl-PL" altLang="pl-PL" sz="1200" dirty="0" err="1" smtClean="0"/>
              <a:t>TeX</a:t>
            </a:r>
            <a:r>
              <a:rPr lang="pl-PL" altLang="pl-PL" sz="1200" dirty="0" smtClean="0"/>
              <a:t>{}.</a:t>
            </a:r>
            <a:br>
              <a:rPr lang="pl-PL" altLang="pl-PL" sz="1200" dirty="0" smtClean="0"/>
            </a:br>
            <a:r>
              <a:rPr lang="pl-PL" altLang="pl-PL" sz="1200" dirty="0" smtClean="0"/>
              <a:t>  % </a:t>
            </a:r>
            <a:r>
              <a:rPr lang="pl-PL" altLang="pl-PL" sz="1200" dirty="0" err="1" smtClean="0"/>
              <a:t>This</a:t>
            </a:r>
            <a:r>
              <a:rPr lang="pl-PL" altLang="pl-PL" sz="1200" dirty="0" smtClean="0"/>
              <a:t> </a:t>
            </a:r>
            <a:r>
              <a:rPr lang="pl-PL" altLang="pl-PL" sz="1200" dirty="0" err="1" smtClean="0"/>
              <a:t>is</a:t>
            </a:r>
            <a:r>
              <a:rPr lang="pl-PL" altLang="pl-PL" sz="1200" dirty="0" smtClean="0"/>
              <a:t> a </a:t>
            </a:r>
            <a:r>
              <a:rPr lang="pl-PL" altLang="pl-PL" sz="1200" dirty="0" err="1" smtClean="0"/>
              <a:t>comment</a:t>
            </a:r>
            <a:r>
              <a:rPr lang="pl-PL" altLang="pl-PL" sz="1200" dirty="0" smtClean="0"/>
              <a:t/>
            </a:r>
            <a:br>
              <a:rPr lang="pl-PL" altLang="pl-PL" sz="1200" dirty="0" smtClean="0"/>
            </a:br>
            <a:r>
              <a:rPr lang="pl-PL" altLang="pl-PL" sz="1200" dirty="0" smtClean="0"/>
              <a:t>  \</a:t>
            </a:r>
            <a:r>
              <a:rPr lang="pl-PL" altLang="pl-PL" sz="1200" dirty="0" err="1" smtClean="0"/>
              <a:t>begin</a:t>
            </a:r>
            <a:r>
              <a:rPr lang="pl-PL" altLang="pl-PL" sz="1200" dirty="0" smtClean="0"/>
              <a:t>{</a:t>
            </a:r>
            <a:r>
              <a:rPr lang="pl-PL" altLang="pl-PL" sz="1200" dirty="0" err="1" smtClean="0"/>
              <a:t>align</a:t>
            </a:r>
            <a:r>
              <a:rPr lang="pl-PL" altLang="pl-PL" sz="1200" dirty="0" smtClean="0"/>
              <a:t>} </a:t>
            </a:r>
          </a:p>
          <a:p>
            <a:pPr marL="0" indent="0">
              <a:lnSpc>
                <a:spcPct val="150000"/>
              </a:lnSpc>
              <a:spcBef>
                <a:spcPts val="900"/>
              </a:spcBef>
              <a:buFontTx/>
              <a:buNone/>
            </a:pPr>
            <a:r>
              <a:rPr lang="pl-PL" altLang="pl-PL" sz="1200" dirty="0" smtClean="0"/>
              <a:t>    E &amp;= mc^2 \\ </a:t>
            </a:r>
            <a:br>
              <a:rPr lang="pl-PL" altLang="pl-PL" sz="1200" dirty="0" smtClean="0"/>
            </a:br>
            <a:r>
              <a:rPr lang="pl-PL" altLang="pl-PL" sz="1200" dirty="0" smtClean="0"/>
              <a:t>    m &amp;= \</a:t>
            </a:r>
            <a:r>
              <a:rPr lang="pl-PL" altLang="pl-PL" sz="1200" dirty="0" err="1" smtClean="0"/>
              <a:t>frac</a:t>
            </a:r>
            <a:r>
              <a:rPr lang="pl-PL" altLang="pl-PL" sz="1200" dirty="0" smtClean="0"/>
              <a:t>{m_0}</a:t>
            </a:r>
            <a:br>
              <a:rPr lang="pl-PL" altLang="pl-PL" sz="1200" dirty="0" smtClean="0"/>
            </a:br>
            <a:r>
              <a:rPr lang="pl-PL" altLang="pl-PL" sz="1200" dirty="0" smtClean="0"/>
              <a:t>      {\</a:t>
            </a:r>
            <a:r>
              <a:rPr lang="pl-PL" altLang="pl-PL" sz="1200" dirty="0" err="1" smtClean="0"/>
              <a:t>sqrt</a:t>
            </a:r>
            <a:r>
              <a:rPr lang="pl-PL" altLang="pl-PL" sz="1200" dirty="0" smtClean="0"/>
              <a:t>{1-\</a:t>
            </a:r>
            <a:r>
              <a:rPr lang="pl-PL" altLang="pl-PL" sz="1200" dirty="0" err="1" smtClean="0"/>
              <a:t>frac</a:t>
            </a:r>
            <a:r>
              <a:rPr lang="pl-PL" altLang="pl-PL" sz="1200" dirty="0" smtClean="0"/>
              <a:t>{v^2}{c^2}}} </a:t>
            </a:r>
            <a:br>
              <a:rPr lang="pl-PL" altLang="pl-PL" sz="1200" dirty="0" smtClean="0"/>
            </a:br>
            <a:r>
              <a:rPr lang="pl-PL" altLang="pl-PL" sz="1200" dirty="0" smtClean="0"/>
              <a:t>  \end{</a:t>
            </a:r>
            <a:r>
              <a:rPr lang="pl-PL" altLang="pl-PL" sz="1200" dirty="0" err="1" smtClean="0"/>
              <a:t>align</a:t>
            </a:r>
            <a:r>
              <a:rPr lang="pl-PL" altLang="pl-PL" sz="1200" dirty="0" smtClean="0"/>
              <a:t>} </a:t>
            </a:r>
            <a:br>
              <a:rPr lang="pl-PL" altLang="pl-PL" sz="1200" dirty="0" smtClean="0"/>
            </a:br>
            <a:r>
              <a:rPr lang="pl-PL" altLang="pl-PL" sz="1200" dirty="0" smtClean="0"/>
              <a:t>\end{</a:t>
            </a:r>
            <a:r>
              <a:rPr lang="pl-PL" altLang="pl-PL" sz="1200" dirty="0" err="1" smtClean="0"/>
              <a:t>document</a:t>
            </a:r>
            <a:r>
              <a:rPr lang="pl-PL" altLang="pl-PL" sz="1200" dirty="0" smtClean="0"/>
              <a:t>} </a:t>
            </a:r>
          </a:p>
        </p:txBody>
      </p:sp>
      <p:pic>
        <p:nvPicPr>
          <p:cNvPr id="1126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238" y="1484313"/>
            <a:ext cx="4079875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8C823C33-C78C-431F-AF1E-C0DB9C7F5856}" type="slidenum">
              <a:rPr lang="en-GB" altLang="pl-PL" sz="1000" smtClean="0">
                <a:solidFill>
                  <a:srgbClr val="000099"/>
                </a:solidFill>
              </a:rPr>
              <a:pPr/>
              <a:t>7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Some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exotic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examples</a:t>
            </a:r>
            <a:endParaRPr lang="pl-PL" altLang="pl-PL" dirty="0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dirty="0" smtClean="0"/>
          </a:p>
          <a:p>
            <a:r>
              <a:rPr lang="pl-PL" altLang="pl-PL" dirty="0" smtClean="0"/>
              <a:t>The </a:t>
            </a:r>
            <a:r>
              <a:rPr lang="pl-PL" altLang="pl-PL" dirty="0" err="1" smtClean="0"/>
              <a:t>TeX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showcase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>
                <a:solidFill>
                  <a:srgbClr val="000099"/>
                </a:solidFill>
              </a:rPr>
              <a:t>http://www.tug.org/texshowcase/</a:t>
            </a:r>
          </a:p>
          <a:p>
            <a:pPr lvl="1"/>
            <a:r>
              <a:rPr lang="pl-PL" altLang="pl-PL" dirty="0" smtClean="0"/>
              <a:t>far </a:t>
            </a:r>
            <a:r>
              <a:rPr lang="pl-PL" altLang="pl-PL" dirty="0" err="1" smtClean="0"/>
              <a:t>beyond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everyday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use</a:t>
            </a:r>
            <a:endParaRPr lang="pl-PL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39E81D17-0AC1-45BB-87D3-94328E492F8A}" type="slidenum">
              <a:rPr lang="en-GB" altLang="pl-PL" sz="1000" smtClean="0">
                <a:solidFill>
                  <a:srgbClr val="000099"/>
                </a:solidFill>
              </a:rPr>
              <a:pPr/>
              <a:t>8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Features</a:t>
            </a:r>
            <a:r>
              <a:rPr lang="pl-PL" altLang="pl-PL" dirty="0" smtClean="0"/>
              <a:t> and </a:t>
            </a:r>
            <a:r>
              <a:rPr lang="pl-PL" altLang="pl-PL" dirty="0" err="1" smtClean="0"/>
              <a:t>functionalities</a:t>
            </a:r>
            <a:endParaRPr lang="pl-PL" altLang="pl-PL" dirty="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 err="1" smtClean="0"/>
              <a:t>Text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is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written</a:t>
            </a:r>
            <a:r>
              <a:rPr lang="pl-PL" altLang="pl-PL" dirty="0" smtClean="0"/>
              <a:t> with a </a:t>
            </a:r>
            <a:r>
              <a:rPr lang="pl-PL" altLang="pl-PL" dirty="0" err="1" smtClean="0"/>
              <a:t>plain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text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editor</a:t>
            </a:r>
            <a:endParaRPr lang="pl-PL" altLang="pl-PL" dirty="0" smtClean="0"/>
          </a:p>
          <a:p>
            <a:pPr>
              <a:lnSpc>
                <a:spcPct val="90000"/>
              </a:lnSpc>
            </a:pPr>
            <a:r>
              <a:rPr lang="pl-PL" altLang="pl-PL" dirty="0" err="1" smtClean="0"/>
              <a:t>Excellent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font</a:t>
            </a:r>
            <a:r>
              <a:rPr lang="pl-PL" altLang="pl-PL" dirty="0" smtClean="0"/>
              <a:t>; </a:t>
            </a:r>
            <a:r>
              <a:rPr lang="pl-PL" altLang="pl-PL" dirty="0" err="1" smtClean="0"/>
              <a:t>publisher’s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quality</a:t>
            </a:r>
            <a:endParaRPr lang="pl-PL" altLang="pl-PL" dirty="0" smtClean="0"/>
          </a:p>
          <a:p>
            <a:pPr>
              <a:lnSpc>
                <a:spcPct val="90000"/>
              </a:lnSpc>
            </a:pPr>
            <a:r>
              <a:rPr lang="pl-PL" altLang="pl-PL" dirty="0" smtClean="0"/>
              <a:t>Math </a:t>
            </a:r>
            <a:r>
              <a:rPr lang="pl-PL" altLang="pl-PL" dirty="0" err="1" smtClean="0"/>
              <a:t>formulas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editing</a:t>
            </a:r>
            <a:endParaRPr lang="pl-PL" altLang="pl-PL" dirty="0" smtClean="0"/>
          </a:p>
          <a:p>
            <a:pPr>
              <a:lnSpc>
                <a:spcPct val="90000"/>
              </a:lnSpc>
            </a:pPr>
            <a:r>
              <a:rPr lang="pl-PL" altLang="pl-PL" dirty="0" err="1" smtClean="0"/>
              <a:t>Hyphentaion</a:t>
            </a:r>
            <a:r>
              <a:rPr lang="pl-PL" altLang="pl-PL" dirty="0" smtClean="0"/>
              <a:t> in </a:t>
            </a:r>
            <a:r>
              <a:rPr lang="pl-PL" altLang="pl-PL" dirty="0" err="1" smtClean="0"/>
              <a:t>any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language</a:t>
            </a:r>
            <a:endParaRPr lang="pl-PL" altLang="pl-PL" dirty="0" smtClean="0"/>
          </a:p>
          <a:p>
            <a:pPr>
              <a:lnSpc>
                <a:spcPct val="90000"/>
              </a:lnSpc>
            </a:pPr>
            <a:r>
              <a:rPr lang="pl-PL" altLang="pl-PL" dirty="0" err="1" smtClean="0">
                <a:solidFill>
                  <a:srgbClr val="0000FF"/>
                </a:solidFill>
              </a:rPr>
              <a:t>Environments</a:t>
            </a:r>
            <a:r>
              <a:rPr lang="pl-PL" altLang="pl-PL" dirty="0" smtClean="0">
                <a:solidFill>
                  <a:srgbClr val="0000FF"/>
                </a:solidFill>
              </a:rPr>
              <a:t> (…</a:t>
            </a:r>
            <a:r>
              <a:rPr lang="pl-PL" altLang="pl-PL" dirty="0" err="1" smtClean="0">
                <a:solidFill>
                  <a:srgbClr val="0000FF"/>
                </a:solidFill>
              </a:rPr>
              <a:t>items</a:t>
            </a:r>
            <a:r>
              <a:rPr lang="pl-PL" altLang="pl-PL" dirty="0" smtClean="0">
                <a:solidFill>
                  <a:srgbClr val="0000FF"/>
                </a:solidFill>
              </a:rPr>
              <a:t>) &amp; </a:t>
            </a:r>
            <a:r>
              <a:rPr lang="pl-PL" altLang="pl-PL" dirty="0" err="1" smtClean="0">
                <a:solidFill>
                  <a:srgbClr val="0000FF"/>
                </a:solidFill>
              </a:rPr>
              <a:t>floats</a:t>
            </a:r>
            <a:r>
              <a:rPr lang="pl-PL" altLang="pl-PL" dirty="0" smtClean="0">
                <a:solidFill>
                  <a:srgbClr val="0000FF"/>
                </a:solidFill>
              </a:rPr>
              <a:t> (…</a:t>
            </a:r>
            <a:r>
              <a:rPr lang="pl-PL" altLang="pl-PL" dirty="0" err="1" smtClean="0">
                <a:solidFill>
                  <a:srgbClr val="0000FF"/>
                </a:solidFill>
              </a:rPr>
              <a:t>tables</a:t>
            </a:r>
            <a:r>
              <a:rPr lang="pl-PL" altLang="pl-PL" dirty="0" smtClean="0">
                <a:solidFill>
                  <a:srgbClr val="0000FF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pl-PL" altLang="pl-PL" dirty="0" err="1" smtClean="0">
                <a:solidFill>
                  <a:srgbClr val="0000FF"/>
                </a:solidFill>
              </a:rPr>
              <a:t>Including</a:t>
            </a:r>
            <a:r>
              <a:rPr lang="pl-PL" altLang="pl-PL" dirty="0" smtClean="0">
                <a:solidFill>
                  <a:srgbClr val="0000FF"/>
                </a:solidFill>
              </a:rPr>
              <a:t> </a:t>
            </a:r>
            <a:r>
              <a:rPr lang="pl-PL" altLang="pl-PL" dirty="0" err="1" smtClean="0">
                <a:solidFill>
                  <a:srgbClr val="0000FF"/>
                </a:solidFill>
              </a:rPr>
              <a:t>graphics</a:t>
            </a:r>
            <a:r>
              <a:rPr lang="pl-PL" altLang="pl-PL" dirty="0" smtClean="0">
                <a:solidFill>
                  <a:srgbClr val="0000FF"/>
                </a:solidFill>
              </a:rPr>
              <a:t> in </a:t>
            </a:r>
            <a:r>
              <a:rPr lang="pl-PL" altLang="pl-PL" dirty="0" err="1" smtClean="0">
                <a:solidFill>
                  <a:srgbClr val="0000FF"/>
                </a:solidFill>
              </a:rPr>
              <a:t>many</a:t>
            </a:r>
            <a:r>
              <a:rPr lang="pl-PL" altLang="pl-PL" dirty="0" smtClean="0">
                <a:solidFill>
                  <a:srgbClr val="0000FF"/>
                </a:solidFill>
              </a:rPr>
              <a:t> </a:t>
            </a:r>
            <a:r>
              <a:rPr lang="pl-PL" altLang="pl-PL" dirty="0" err="1" smtClean="0">
                <a:solidFill>
                  <a:srgbClr val="0000FF"/>
                </a:solidFill>
              </a:rPr>
              <a:t>formats</a:t>
            </a:r>
            <a:endParaRPr lang="pl-PL" altLang="pl-PL" dirty="0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lang="pl-PL" altLang="pl-PL" dirty="0" err="1" smtClean="0">
                <a:solidFill>
                  <a:srgbClr val="0000FF"/>
                </a:solidFill>
              </a:rPr>
              <a:t>Labels</a:t>
            </a:r>
            <a:r>
              <a:rPr lang="pl-PL" altLang="pl-PL" dirty="0" smtClean="0">
                <a:solidFill>
                  <a:srgbClr val="0000FF"/>
                </a:solidFill>
              </a:rPr>
              <a:t> and </a:t>
            </a:r>
            <a:r>
              <a:rPr lang="pl-PL" altLang="pl-PL" dirty="0" err="1" smtClean="0">
                <a:solidFill>
                  <a:srgbClr val="0000FF"/>
                </a:solidFill>
              </a:rPr>
              <a:t>references</a:t>
            </a:r>
            <a:r>
              <a:rPr lang="pl-PL" altLang="pl-PL" dirty="0" smtClean="0">
                <a:solidFill>
                  <a:srgbClr val="0000FF"/>
                </a:solidFill>
              </a:rPr>
              <a:t> to </a:t>
            </a:r>
            <a:r>
              <a:rPr lang="pl-PL" altLang="pl-PL" dirty="0" err="1" smtClean="0">
                <a:solidFill>
                  <a:srgbClr val="0000FF"/>
                </a:solidFill>
              </a:rPr>
              <a:t>figures</a:t>
            </a:r>
            <a:r>
              <a:rPr lang="pl-PL" altLang="pl-PL" dirty="0" smtClean="0">
                <a:solidFill>
                  <a:srgbClr val="0000FF"/>
                </a:solidFill>
              </a:rPr>
              <a:t>, </a:t>
            </a:r>
            <a:r>
              <a:rPr lang="pl-PL" altLang="pl-PL" dirty="0" err="1" smtClean="0">
                <a:solidFill>
                  <a:srgbClr val="0000FF"/>
                </a:solidFill>
              </a:rPr>
              <a:t>tables</a:t>
            </a:r>
            <a:r>
              <a:rPr lang="pl-PL" altLang="pl-PL" dirty="0" smtClean="0">
                <a:solidFill>
                  <a:srgbClr val="0000FF"/>
                </a:solidFill>
              </a:rPr>
              <a:t>, </a:t>
            </a:r>
            <a:r>
              <a:rPr lang="pl-PL" altLang="pl-PL" dirty="0" err="1" smtClean="0">
                <a:solidFill>
                  <a:srgbClr val="0000FF"/>
                </a:solidFill>
              </a:rPr>
              <a:t>pages</a:t>
            </a:r>
            <a:r>
              <a:rPr lang="pl-PL" altLang="pl-PL" dirty="0" smtClean="0">
                <a:solidFill>
                  <a:srgbClr val="0000FF"/>
                </a:solidFill>
              </a:rPr>
              <a:t>, </a:t>
            </a:r>
            <a:r>
              <a:rPr lang="pl-PL" altLang="pl-PL" dirty="0" err="1" smtClean="0">
                <a:solidFill>
                  <a:srgbClr val="0000FF"/>
                </a:solidFill>
              </a:rPr>
              <a:t>items</a:t>
            </a:r>
            <a:r>
              <a:rPr lang="pl-PL" altLang="pl-PL" dirty="0" smtClean="0">
                <a:solidFill>
                  <a:srgbClr val="0000FF"/>
                </a:solidFill>
              </a:rPr>
              <a:t>, </a:t>
            </a:r>
            <a:r>
              <a:rPr lang="pl-PL" altLang="pl-PL" dirty="0" err="1" smtClean="0">
                <a:solidFill>
                  <a:srgbClr val="0000FF"/>
                </a:solidFill>
              </a:rPr>
              <a:t>literature</a:t>
            </a:r>
            <a:r>
              <a:rPr lang="pl-PL" altLang="pl-PL" dirty="0" smtClean="0">
                <a:solidFill>
                  <a:srgbClr val="0000FF"/>
                </a:solidFill>
              </a:rPr>
              <a:t>; </a:t>
            </a:r>
            <a:r>
              <a:rPr lang="pl-PL" altLang="pl-PL" dirty="0" err="1" smtClean="0">
                <a:solidFill>
                  <a:srgbClr val="0000FF"/>
                </a:solidFill>
              </a:rPr>
              <a:t>indexes</a:t>
            </a:r>
            <a:r>
              <a:rPr lang="pl-PL" altLang="pl-PL" dirty="0" smtClean="0">
                <a:solidFill>
                  <a:srgbClr val="0000FF"/>
                </a:solidFill>
              </a:rPr>
              <a:t>, </a:t>
            </a:r>
            <a:r>
              <a:rPr lang="pl-PL" altLang="pl-PL" dirty="0" err="1" smtClean="0">
                <a:solidFill>
                  <a:srgbClr val="0000FF"/>
                </a:solidFill>
              </a:rPr>
              <a:t>contents</a:t>
            </a:r>
            <a:endParaRPr lang="pl-PL" altLang="pl-PL" dirty="0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lang="pl-PL" altLang="pl-PL" dirty="0" err="1" smtClean="0">
                <a:solidFill>
                  <a:srgbClr val="0000FF"/>
                </a:solidFill>
              </a:rPr>
              <a:t>Any</a:t>
            </a:r>
            <a:r>
              <a:rPr lang="pl-PL" altLang="pl-PL" dirty="0" smtClean="0">
                <a:solidFill>
                  <a:srgbClr val="0000FF"/>
                </a:solidFill>
              </a:rPr>
              <a:t> </a:t>
            </a:r>
            <a:r>
              <a:rPr lang="pl-PL" altLang="pl-PL" dirty="0" err="1" smtClean="0">
                <a:solidFill>
                  <a:srgbClr val="0000FF"/>
                </a:solidFill>
              </a:rPr>
              <a:t>page</a:t>
            </a:r>
            <a:r>
              <a:rPr lang="pl-PL" altLang="pl-PL" dirty="0" smtClean="0">
                <a:solidFill>
                  <a:srgbClr val="0000FF"/>
                </a:solidFill>
              </a:rPr>
              <a:t> </a:t>
            </a:r>
            <a:r>
              <a:rPr lang="pl-PL" altLang="pl-PL" dirty="0" err="1" smtClean="0">
                <a:solidFill>
                  <a:srgbClr val="0000FF"/>
                </a:solidFill>
              </a:rPr>
              <a:t>features</a:t>
            </a:r>
            <a:r>
              <a:rPr lang="pl-PL" altLang="pl-PL" dirty="0" smtClean="0">
                <a:solidFill>
                  <a:srgbClr val="0000FF"/>
                </a:solidFill>
              </a:rPr>
              <a:t>, </a:t>
            </a:r>
            <a:r>
              <a:rPr lang="pl-PL" altLang="pl-PL" dirty="0" err="1" smtClean="0">
                <a:solidFill>
                  <a:srgbClr val="0000FF"/>
                </a:solidFill>
              </a:rPr>
              <a:t>running</a:t>
            </a:r>
            <a:r>
              <a:rPr lang="pl-PL" altLang="pl-PL" dirty="0" smtClean="0">
                <a:solidFill>
                  <a:srgbClr val="0000FF"/>
                </a:solidFill>
              </a:rPr>
              <a:t> </a:t>
            </a:r>
            <a:r>
              <a:rPr lang="pl-PL" altLang="pl-PL" dirty="0" err="1" smtClean="0">
                <a:solidFill>
                  <a:srgbClr val="0000FF"/>
                </a:solidFill>
              </a:rPr>
              <a:t>head</a:t>
            </a:r>
            <a:endParaRPr lang="pl-PL" altLang="pl-PL" dirty="0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lang="pl-PL" altLang="pl-PL" dirty="0" err="1" smtClean="0">
                <a:solidFill>
                  <a:srgbClr val="0000FF"/>
                </a:solidFill>
              </a:rPr>
              <a:t>Support</a:t>
            </a:r>
            <a:r>
              <a:rPr lang="pl-PL" altLang="pl-PL" dirty="0" smtClean="0">
                <a:solidFill>
                  <a:srgbClr val="0000FF"/>
                </a:solidFill>
              </a:rPr>
              <a:t> for </a:t>
            </a:r>
            <a:r>
              <a:rPr lang="pl-PL" altLang="pl-PL" dirty="0" err="1" smtClean="0">
                <a:solidFill>
                  <a:srgbClr val="0000FF"/>
                </a:solidFill>
              </a:rPr>
              <a:t>multilanguage</a:t>
            </a:r>
            <a:r>
              <a:rPr lang="pl-PL" altLang="pl-PL" dirty="0" smtClean="0">
                <a:solidFill>
                  <a:srgbClr val="0000FF"/>
                </a:solidFill>
              </a:rPr>
              <a:t> </a:t>
            </a:r>
            <a:r>
              <a:rPr lang="pl-PL" altLang="pl-PL" dirty="0" err="1" smtClean="0">
                <a:solidFill>
                  <a:srgbClr val="0000FF"/>
                </a:solidFill>
              </a:rPr>
              <a:t>documents</a:t>
            </a:r>
            <a:endParaRPr lang="pl-PL" altLang="pl-PL" dirty="0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lang="pl-PL" altLang="pl-PL" dirty="0" err="1" smtClean="0">
                <a:solidFill>
                  <a:srgbClr val="0000FF"/>
                </a:solidFill>
              </a:rPr>
              <a:t>Literature</a:t>
            </a:r>
            <a:r>
              <a:rPr lang="pl-PL" altLang="pl-PL" dirty="0" smtClean="0">
                <a:solidFill>
                  <a:srgbClr val="0000FF"/>
                </a:solidFill>
              </a:rPr>
              <a:t> </a:t>
            </a:r>
            <a:r>
              <a:rPr lang="pl-PL" altLang="pl-PL" dirty="0" err="1" smtClean="0">
                <a:solidFill>
                  <a:srgbClr val="0000FF"/>
                </a:solidFill>
              </a:rPr>
              <a:t>bases</a:t>
            </a:r>
            <a:r>
              <a:rPr lang="pl-PL" altLang="pl-PL" dirty="0" smtClean="0">
                <a:solidFill>
                  <a:srgbClr val="0000FF"/>
                </a:solidFill>
              </a:rPr>
              <a:t> </a:t>
            </a:r>
            <a:r>
              <a:rPr lang="pl-PL" altLang="pl-PL" dirty="0" err="1" smtClean="0">
                <a:solidFill>
                  <a:srgbClr val="0000FF"/>
                </a:solidFill>
              </a:rPr>
              <a:t>formation</a:t>
            </a:r>
            <a:endParaRPr lang="pl-PL" altLang="pl-PL" dirty="0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lang="pl-PL" altLang="pl-PL" dirty="0" err="1" smtClean="0">
                <a:solidFill>
                  <a:srgbClr val="0000FF"/>
                </a:solidFill>
              </a:rPr>
              <a:t>Uncountable</a:t>
            </a:r>
            <a:r>
              <a:rPr lang="pl-PL" altLang="pl-PL" dirty="0" smtClean="0">
                <a:solidFill>
                  <a:srgbClr val="0000FF"/>
                </a:solidFill>
              </a:rPr>
              <a:t> </a:t>
            </a:r>
            <a:r>
              <a:rPr lang="pl-PL" altLang="pl-PL" dirty="0" err="1" smtClean="0">
                <a:solidFill>
                  <a:srgbClr val="0000FF"/>
                </a:solidFill>
              </a:rPr>
              <a:t>packages</a:t>
            </a:r>
            <a:r>
              <a:rPr lang="pl-PL" altLang="pl-PL" dirty="0" smtClean="0">
                <a:solidFill>
                  <a:srgbClr val="0000FF"/>
                </a:solidFill>
              </a:rPr>
              <a:t> for </a:t>
            </a:r>
            <a:r>
              <a:rPr lang="pl-PL" altLang="pl-PL" dirty="0" err="1" smtClean="0">
                <a:solidFill>
                  <a:srgbClr val="0000FF"/>
                </a:solidFill>
              </a:rPr>
              <a:t>any</a:t>
            </a:r>
            <a:r>
              <a:rPr lang="pl-PL" altLang="pl-PL" dirty="0" smtClean="0">
                <a:solidFill>
                  <a:srgbClr val="0000FF"/>
                </a:solidFill>
              </a:rPr>
              <a:t> </a:t>
            </a:r>
            <a:r>
              <a:rPr lang="pl-PL" altLang="pl-PL" dirty="0" err="1" smtClean="0">
                <a:solidFill>
                  <a:srgbClr val="0000FF"/>
                </a:solidFill>
              </a:rPr>
              <a:t>purpose</a:t>
            </a:r>
            <a:endParaRPr lang="pl-PL" altLang="pl-PL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pl-PL" altLang="pl-PL" sz="1000" dirty="0" smtClean="0">
                <a:solidFill>
                  <a:srgbClr val="000099"/>
                </a:solidFill>
              </a:rPr>
              <a:t>LaTeX 2.    </a:t>
            </a:r>
            <a:r>
              <a:rPr lang="pl-PL" altLang="pl-PL" sz="1000" dirty="0" err="1" smtClean="0">
                <a:solidFill>
                  <a:srgbClr val="000099"/>
                </a:solidFill>
              </a:rPr>
              <a:t>Introduction</a:t>
            </a:r>
            <a:r>
              <a:rPr lang="pl-PL" altLang="pl-PL" sz="1000" dirty="0" smtClean="0">
                <a:solidFill>
                  <a:srgbClr val="000099"/>
                </a:solidFill>
              </a:rPr>
              <a:t>    </a:t>
            </a:r>
            <a:fld id="{85354B9B-D557-479D-868B-E49E22137F31}" type="slidenum">
              <a:rPr lang="en-GB" altLang="pl-PL" sz="1000" smtClean="0">
                <a:solidFill>
                  <a:srgbClr val="000099"/>
                </a:solidFill>
              </a:rPr>
              <a:pPr/>
              <a:t>9</a:t>
            </a:fld>
            <a:r>
              <a:rPr lang="en-GB" altLang="pl-PL" sz="1000" dirty="0" smtClean="0">
                <a:solidFill>
                  <a:srgbClr val="000099"/>
                </a:solidFill>
              </a:rPr>
              <a:t>/20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Processing </a:t>
            </a:r>
            <a:r>
              <a:rPr lang="pl-PL" altLang="pl-PL" dirty="0" err="1" smtClean="0"/>
              <a:t>scheme</a:t>
            </a:r>
            <a:endParaRPr lang="pl-PL" altLang="pl-PL" dirty="0" smtClean="0"/>
          </a:p>
        </p:txBody>
      </p:sp>
      <p:sp>
        <p:nvSpPr>
          <p:cNvPr id="634884" name="AutoShape 4"/>
          <p:cNvSpPr>
            <a:spLocks noChangeArrowheads="1"/>
          </p:cNvSpPr>
          <p:nvPr/>
        </p:nvSpPr>
        <p:spPr bwMode="auto">
          <a:xfrm>
            <a:off x="2989263" y="981075"/>
            <a:ext cx="1943100" cy="1296988"/>
          </a:xfrm>
          <a:prstGeom prst="flowChartProcess">
            <a:avLst/>
          </a:prstGeom>
          <a:solidFill>
            <a:srgbClr val="FF99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 dirty="0" err="1" smtClean="0"/>
              <a:t>compilation</a:t>
            </a:r>
            <a:endParaRPr lang="pl-PL" altLang="pl-PL" sz="1600" dirty="0"/>
          </a:p>
          <a:p>
            <a:pPr algn="ctr"/>
            <a:r>
              <a:rPr lang="pl-PL" altLang="pl-PL" sz="1600" dirty="0"/>
              <a:t>(</a:t>
            </a:r>
            <a:r>
              <a:rPr lang="pl-PL" altLang="pl-PL" sz="1600" dirty="0" err="1" smtClean="0"/>
              <a:t>TeX-ing</a:t>
            </a:r>
            <a:r>
              <a:rPr lang="pl-PL" altLang="pl-PL" sz="1600" dirty="0" smtClean="0"/>
              <a:t>)</a:t>
            </a:r>
            <a:r>
              <a:rPr lang="pl-PL" altLang="pl-PL" sz="1600" dirty="0"/>
              <a:t/>
            </a:r>
            <a:br>
              <a:rPr lang="pl-PL" altLang="pl-PL" sz="1600" dirty="0"/>
            </a:br>
            <a:r>
              <a:rPr lang="pl-PL" altLang="pl-PL" sz="1600" dirty="0"/>
              <a:t>&gt;</a:t>
            </a:r>
            <a:r>
              <a:rPr lang="pl-PL" altLang="pl-PL" sz="1600" dirty="0" err="1"/>
              <a:t>latex</a:t>
            </a:r>
            <a:r>
              <a:rPr lang="pl-PL" altLang="pl-PL" sz="1600" dirty="0"/>
              <a:t> </a:t>
            </a:r>
            <a:r>
              <a:rPr lang="pl-PL" altLang="pl-PL" sz="1600" dirty="0" err="1" smtClean="0"/>
              <a:t>file.tex</a:t>
            </a:r>
            <a:endParaRPr lang="pl-PL" altLang="pl-PL" sz="1600" dirty="0"/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250825" y="1196975"/>
            <a:ext cx="2376488" cy="792163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 dirty="0" err="1" smtClean="0"/>
              <a:t>Text</a:t>
            </a:r>
            <a:r>
              <a:rPr lang="pl-PL" altLang="pl-PL" sz="1600" dirty="0" smtClean="0"/>
              <a:t> </a:t>
            </a:r>
            <a:r>
              <a:rPr lang="pl-PL" altLang="pl-PL" sz="1600" dirty="0" err="1" smtClean="0"/>
              <a:t>source</a:t>
            </a:r>
            <a:endParaRPr lang="pl-PL" altLang="pl-PL" sz="1600" dirty="0"/>
          </a:p>
          <a:p>
            <a:pPr algn="ctr"/>
            <a:r>
              <a:rPr lang="pl-PL" altLang="pl-PL" sz="1600" dirty="0" err="1" smtClean="0"/>
              <a:t>file.tex</a:t>
            </a:r>
            <a:endParaRPr lang="pl-PL" altLang="pl-PL" sz="1600" dirty="0"/>
          </a:p>
        </p:txBody>
      </p:sp>
      <p:sp>
        <p:nvSpPr>
          <p:cNvPr id="634886" name="AutoShape 6"/>
          <p:cNvSpPr>
            <a:spLocks noChangeArrowheads="1"/>
          </p:cNvSpPr>
          <p:nvPr/>
        </p:nvSpPr>
        <p:spPr bwMode="auto">
          <a:xfrm>
            <a:off x="5292725" y="1196975"/>
            <a:ext cx="2376488" cy="936625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 dirty="0" err="1" smtClean="0"/>
              <a:t>file.dvi</a:t>
            </a:r>
            <a:endParaRPr lang="pl-PL" altLang="pl-PL" sz="1600" dirty="0"/>
          </a:p>
        </p:txBody>
      </p:sp>
      <p:sp>
        <p:nvSpPr>
          <p:cNvPr id="634888" name="AutoShape 8"/>
          <p:cNvSpPr>
            <a:spLocks noChangeArrowheads="1"/>
          </p:cNvSpPr>
          <p:nvPr/>
        </p:nvSpPr>
        <p:spPr bwMode="auto">
          <a:xfrm>
            <a:off x="611188" y="2781300"/>
            <a:ext cx="2016125" cy="1296988"/>
          </a:xfrm>
          <a:prstGeom prst="flowChartProcess">
            <a:avLst/>
          </a:prstGeom>
          <a:solidFill>
            <a:srgbClr val="FFCC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 dirty="0" err="1" smtClean="0"/>
              <a:t>compilation</a:t>
            </a:r>
            <a:endParaRPr lang="pl-PL" altLang="pl-PL" sz="1600" dirty="0"/>
          </a:p>
          <a:p>
            <a:pPr algn="ctr"/>
            <a:r>
              <a:rPr lang="pl-PL" altLang="pl-PL" sz="1600" dirty="0"/>
              <a:t>(</a:t>
            </a:r>
            <a:r>
              <a:rPr lang="pl-PL" altLang="pl-PL" sz="1600" dirty="0" err="1" smtClean="0"/>
              <a:t>PdfTeX-ing</a:t>
            </a:r>
            <a:r>
              <a:rPr lang="pl-PL" altLang="pl-PL" sz="1600" dirty="0" smtClean="0"/>
              <a:t>)</a:t>
            </a:r>
            <a:r>
              <a:rPr lang="pl-PL" altLang="pl-PL" sz="1600" dirty="0"/>
              <a:t/>
            </a:r>
            <a:br>
              <a:rPr lang="pl-PL" altLang="pl-PL" sz="1600" dirty="0"/>
            </a:br>
            <a:r>
              <a:rPr lang="pl-PL" altLang="pl-PL" sz="1600" dirty="0"/>
              <a:t>&gt;</a:t>
            </a:r>
            <a:r>
              <a:rPr lang="pl-PL" altLang="pl-PL" sz="1600" dirty="0" err="1"/>
              <a:t>pdflatex</a:t>
            </a:r>
            <a:r>
              <a:rPr lang="pl-PL" altLang="pl-PL" sz="1600" dirty="0"/>
              <a:t> </a:t>
            </a:r>
            <a:r>
              <a:rPr lang="pl-PL" altLang="pl-PL" sz="1600" dirty="0" err="1" smtClean="0"/>
              <a:t>file.tex</a:t>
            </a:r>
            <a:endParaRPr lang="pl-PL" altLang="pl-PL" sz="1600" dirty="0"/>
          </a:p>
        </p:txBody>
      </p:sp>
      <p:sp>
        <p:nvSpPr>
          <p:cNvPr id="634889" name="AutoShape 9"/>
          <p:cNvSpPr>
            <a:spLocks noChangeArrowheads="1"/>
          </p:cNvSpPr>
          <p:nvPr/>
        </p:nvSpPr>
        <p:spPr bwMode="auto">
          <a:xfrm>
            <a:off x="7164388" y="2349500"/>
            <a:ext cx="1800225" cy="792163"/>
          </a:xfrm>
          <a:prstGeom prst="flowChartProcess">
            <a:avLst/>
          </a:prstGeom>
          <a:solidFill>
            <a:srgbClr val="FF99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 dirty="0" err="1" smtClean="0"/>
              <a:t>Viewing</a:t>
            </a:r>
            <a:r>
              <a:rPr lang="pl-PL" altLang="pl-PL" sz="1600" dirty="0"/>
              <a:t/>
            </a:r>
            <a:br>
              <a:rPr lang="pl-PL" altLang="pl-PL" sz="1600" dirty="0"/>
            </a:br>
            <a:r>
              <a:rPr lang="pl-PL" altLang="pl-PL" sz="1600" dirty="0"/>
              <a:t>&gt;</a:t>
            </a:r>
            <a:r>
              <a:rPr lang="pl-PL" altLang="pl-PL" sz="1600" dirty="0" err="1"/>
              <a:t>yap</a:t>
            </a:r>
            <a:r>
              <a:rPr lang="pl-PL" altLang="pl-PL" sz="1600" dirty="0"/>
              <a:t> </a:t>
            </a:r>
            <a:r>
              <a:rPr lang="pl-PL" altLang="pl-PL" sz="1600" dirty="0" err="1" smtClean="0"/>
              <a:t>file.dvi</a:t>
            </a:r>
            <a:endParaRPr lang="pl-PL" altLang="pl-PL" sz="1600" dirty="0"/>
          </a:p>
        </p:txBody>
      </p:sp>
      <p:sp>
        <p:nvSpPr>
          <p:cNvPr id="634890" name="AutoShape 10"/>
          <p:cNvSpPr>
            <a:spLocks noChangeArrowheads="1"/>
          </p:cNvSpPr>
          <p:nvPr/>
        </p:nvSpPr>
        <p:spPr bwMode="auto">
          <a:xfrm>
            <a:off x="6227763" y="3933825"/>
            <a:ext cx="1800225" cy="792163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 dirty="0"/>
              <a:t>&gt;</a:t>
            </a:r>
            <a:r>
              <a:rPr lang="pl-PL" altLang="pl-PL" sz="1600" dirty="0" err="1"/>
              <a:t>dvips</a:t>
            </a:r>
            <a:r>
              <a:rPr lang="pl-PL" altLang="pl-PL" sz="1600" dirty="0"/>
              <a:t> </a:t>
            </a:r>
            <a:r>
              <a:rPr lang="pl-PL" altLang="pl-PL" sz="1600" dirty="0" err="1" smtClean="0"/>
              <a:t>file.dvi</a:t>
            </a:r>
            <a:endParaRPr lang="pl-PL" altLang="pl-PL" sz="1600" dirty="0"/>
          </a:p>
        </p:txBody>
      </p:sp>
      <p:sp>
        <p:nvSpPr>
          <p:cNvPr id="634891" name="AutoShape 11"/>
          <p:cNvSpPr>
            <a:spLocks noChangeArrowheads="1"/>
          </p:cNvSpPr>
          <p:nvPr/>
        </p:nvSpPr>
        <p:spPr bwMode="auto">
          <a:xfrm>
            <a:off x="5724525" y="5300663"/>
            <a:ext cx="2376488" cy="936625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 dirty="0" err="1" smtClean="0"/>
              <a:t>PostScript</a:t>
            </a:r>
            <a:r>
              <a:rPr lang="pl-PL" altLang="pl-PL" sz="1600" dirty="0" smtClean="0"/>
              <a:t/>
            </a:r>
            <a:br>
              <a:rPr lang="pl-PL" altLang="pl-PL" sz="1600" dirty="0" smtClean="0"/>
            </a:br>
            <a:r>
              <a:rPr lang="pl-PL" altLang="pl-PL" sz="1600" dirty="0" smtClean="0"/>
              <a:t>file.ps</a:t>
            </a:r>
            <a:endParaRPr lang="pl-PL" altLang="pl-PL" sz="1600" dirty="0"/>
          </a:p>
        </p:txBody>
      </p:sp>
      <p:sp>
        <p:nvSpPr>
          <p:cNvPr id="634892" name="AutoShape 12"/>
          <p:cNvSpPr>
            <a:spLocks noChangeArrowheads="1"/>
          </p:cNvSpPr>
          <p:nvPr/>
        </p:nvSpPr>
        <p:spPr bwMode="auto">
          <a:xfrm>
            <a:off x="827088" y="5157788"/>
            <a:ext cx="2376487" cy="936625"/>
          </a:xfrm>
          <a:prstGeom prst="flowChartInputOutpu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 dirty="0" smtClean="0"/>
              <a:t>file.pdf</a:t>
            </a:r>
            <a:endParaRPr lang="pl-PL" altLang="pl-PL" sz="1600" dirty="0"/>
          </a:p>
        </p:txBody>
      </p:sp>
      <p:cxnSp>
        <p:nvCxnSpPr>
          <p:cNvPr id="634895" name="AutoShape 15"/>
          <p:cNvCxnSpPr>
            <a:cxnSpLocks noChangeShapeType="1"/>
            <a:stCxn id="14341" idx="5"/>
            <a:endCxn id="634884" idx="1"/>
          </p:cNvCxnSpPr>
          <p:nvPr/>
        </p:nvCxnSpPr>
        <p:spPr bwMode="auto">
          <a:xfrm>
            <a:off x="2386013" y="1593850"/>
            <a:ext cx="603250" cy="36513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896" name="AutoShape 16"/>
          <p:cNvCxnSpPr>
            <a:cxnSpLocks noChangeShapeType="1"/>
            <a:stCxn id="634884" idx="3"/>
            <a:endCxn id="634886" idx="2"/>
          </p:cNvCxnSpPr>
          <p:nvPr/>
        </p:nvCxnSpPr>
        <p:spPr bwMode="auto">
          <a:xfrm>
            <a:off x="4932363" y="1630363"/>
            <a:ext cx="598487" cy="34925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897" name="AutoShape 17"/>
          <p:cNvCxnSpPr>
            <a:cxnSpLocks noChangeShapeType="1"/>
            <a:stCxn id="14341" idx="3"/>
            <a:endCxn id="634888" idx="0"/>
          </p:cNvCxnSpPr>
          <p:nvPr/>
        </p:nvCxnSpPr>
        <p:spPr bwMode="auto">
          <a:xfrm>
            <a:off x="1196975" y="1989138"/>
            <a:ext cx="422275" cy="792162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898" name="AutoShape 18"/>
          <p:cNvCxnSpPr>
            <a:cxnSpLocks noChangeShapeType="1"/>
            <a:stCxn id="634888" idx="2"/>
            <a:endCxn id="634892" idx="0"/>
          </p:cNvCxnSpPr>
          <p:nvPr/>
        </p:nvCxnSpPr>
        <p:spPr bwMode="auto">
          <a:xfrm>
            <a:off x="1619250" y="4078288"/>
            <a:ext cx="633413" cy="1079500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899" name="AutoShape 19"/>
          <p:cNvCxnSpPr>
            <a:cxnSpLocks noChangeShapeType="1"/>
            <a:stCxn id="634886" idx="3"/>
            <a:endCxn id="634890" idx="0"/>
          </p:cNvCxnSpPr>
          <p:nvPr/>
        </p:nvCxnSpPr>
        <p:spPr bwMode="auto">
          <a:xfrm>
            <a:off x="6238875" y="2133600"/>
            <a:ext cx="889000" cy="1800225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00" name="AutoShape 20"/>
          <p:cNvCxnSpPr>
            <a:cxnSpLocks noChangeShapeType="1"/>
            <a:stCxn id="634890" idx="2"/>
            <a:endCxn id="634891" idx="0"/>
          </p:cNvCxnSpPr>
          <p:nvPr/>
        </p:nvCxnSpPr>
        <p:spPr bwMode="auto">
          <a:xfrm>
            <a:off x="7127875" y="4725988"/>
            <a:ext cx="22225" cy="574675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01" name="AutoShape 21"/>
          <p:cNvCxnSpPr>
            <a:cxnSpLocks noChangeShapeType="1"/>
            <a:stCxn id="634886" idx="5"/>
            <a:endCxn id="634889" idx="0"/>
          </p:cNvCxnSpPr>
          <p:nvPr/>
        </p:nvCxnSpPr>
        <p:spPr bwMode="auto">
          <a:xfrm>
            <a:off x="7427913" y="1665288"/>
            <a:ext cx="636587" cy="684212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02" name="AutoShape 22"/>
          <p:cNvCxnSpPr>
            <a:cxnSpLocks noChangeShapeType="1"/>
            <a:stCxn id="634892" idx="3"/>
          </p:cNvCxnSpPr>
          <p:nvPr/>
        </p:nvCxnSpPr>
        <p:spPr bwMode="auto">
          <a:xfrm flipH="1">
            <a:off x="1763713" y="6094413"/>
            <a:ext cx="9525" cy="358775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03" name="AutoShape 23"/>
          <p:cNvCxnSpPr>
            <a:cxnSpLocks noChangeShapeType="1"/>
            <a:stCxn id="634891" idx="3"/>
          </p:cNvCxnSpPr>
          <p:nvPr/>
        </p:nvCxnSpPr>
        <p:spPr bwMode="auto">
          <a:xfrm flipH="1">
            <a:off x="6516688" y="6237288"/>
            <a:ext cx="153987" cy="287337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4904" name="AutoShape 24"/>
          <p:cNvSpPr>
            <a:spLocks noChangeArrowheads="1"/>
          </p:cNvSpPr>
          <p:nvPr/>
        </p:nvSpPr>
        <p:spPr bwMode="auto">
          <a:xfrm>
            <a:off x="3132138" y="2997200"/>
            <a:ext cx="1512887" cy="792163"/>
          </a:xfrm>
          <a:prstGeom prst="flowChartInputOutput">
            <a:avLst/>
          </a:prstGeom>
          <a:solidFill>
            <a:srgbClr val="FFFF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 dirty="0" smtClean="0"/>
              <a:t>file.log</a:t>
            </a:r>
            <a:endParaRPr lang="pl-PL" altLang="pl-PL" sz="1600" dirty="0"/>
          </a:p>
        </p:txBody>
      </p:sp>
      <p:cxnSp>
        <p:nvCxnSpPr>
          <p:cNvPr id="634905" name="AutoShape 25"/>
          <p:cNvCxnSpPr>
            <a:cxnSpLocks noChangeShapeType="1"/>
            <a:stCxn id="634888" idx="3"/>
            <a:endCxn id="634904" idx="2"/>
          </p:cNvCxnSpPr>
          <p:nvPr/>
        </p:nvCxnSpPr>
        <p:spPr bwMode="auto">
          <a:xfrm flipV="1">
            <a:off x="2627313" y="3394075"/>
            <a:ext cx="655637" cy="36513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06" name="AutoShape 26"/>
          <p:cNvCxnSpPr>
            <a:cxnSpLocks noChangeShapeType="1"/>
            <a:stCxn id="634884" idx="2"/>
            <a:endCxn id="634904" idx="0"/>
          </p:cNvCxnSpPr>
          <p:nvPr/>
        </p:nvCxnSpPr>
        <p:spPr bwMode="auto">
          <a:xfrm>
            <a:off x="3960813" y="2278063"/>
            <a:ext cx="79375" cy="719137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07" name="AutoShape 27"/>
          <p:cNvCxnSpPr>
            <a:cxnSpLocks noChangeShapeType="1"/>
            <a:stCxn id="634908" idx="1"/>
            <a:endCxn id="634892" idx="0"/>
          </p:cNvCxnSpPr>
          <p:nvPr/>
        </p:nvCxnSpPr>
        <p:spPr bwMode="auto">
          <a:xfrm flipH="1">
            <a:off x="2252663" y="4762500"/>
            <a:ext cx="1455737" cy="395288"/>
          </a:xfrm>
          <a:prstGeom prst="straightConnector1">
            <a:avLst/>
          </a:prstGeom>
          <a:noFill/>
          <a:ln w="9525">
            <a:solidFill>
              <a:schemeClr val="bg2"/>
            </a:solidFill>
            <a:prstDash val="lg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4908" name="AutoShape 28"/>
          <p:cNvSpPr>
            <a:spLocks noChangeArrowheads="1"/>
          </p:cNvSpPr>
          <p:nvPr/>
        </p:nvSpPr>
        <p:spPr bwMode="auto">
          <a:xfrm>
            <a:off x="3708400" y="4365625"/>
            <a:ext cx="2016125" cy="792163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 dirty="0"/>
              <a:t>&gt;</a:t>
            </a:r>
            <a:r>
              <a:rPr lang="pl-PL" altLang="pl-PL" sz="1600" dirty="0" err="1"/>
              <a:t>dvipdfm</a:t>
            </a:r>
            <a:r>
              <a:rPr lang="pl-PL" altLang="pl-PL" sz="1600" dirty="0"/>
              <a:t> </a:t>
            </a:r>
            <a:r>
              <a:rPr lang="pl-PL" altLang="pl-PL" sz="1600" dirty="0" err="1" smtClean="0"/>
              <a:t>file.dvi</a:t>
            </a:r>
            <a:endParaRPr lang="pl-PL" altLang="pl-PL" sz="1600" dirty="0"/>
          </a:p>
        </p:txBody>
      </p:sp>
      <p:cxnSp>
        <p:nvCxnSpPr>
          <p:cNvPr id="634909" name="AutoShape 29"/>
          <p:cNvCxnSpPr>
            <a:cxnSpLocks noChangeShapeType="1"/>
            <a:stCxn id="634886" idx="3"/>
            <a:endCxn id="634908" idx="0"/>
          </p:cNvCxnSpPr>
          <p:nvPr/>
        </p:nvCxnSpPr>
        <p:spPr bwMode="auto">
          <a:xfrm flipH="1">
            <a:off x="4716463" y="2133600"/>
            <a:ext cx="1522412" cy="2232025"/>
          </a:xfrm>
          <a:prstGeom prst="straightConnector1">
            <a:avLst/>
          </a:prstGeom>
          <a:noFill/>
          <a:ln w="9525">
            <a:solidFill>
              <a:schemeClr val="bg2"/>
            </a:solidFill>
            <a:prstDash val="lg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4910" name="AutoShape 30"/>
          <p:cNvCxnSpPr>
            <a:cxnSpLocks noChangeShapeType="1"/>
            <a:stCxn id="634908" idx="0"/>
            <a:endCxn id="634904" idx="3"/>
          </p:cNvCxnSpPr>
          <p:nvPr/>
        </p:nvCxnSpPr>
        <p:spPr bwMode="auto">
          <a:xfrm flipH="1" flipV="1">
            <a:off x="3735388" y="3789363"/>
            <a:ext cx="981075" cy="576262"/>
          </a:xfrm>
          <a:prstGeom prst="straightConnector1">
            <a:avLst/>
          </a:prstGeom>
          <a:noFill/>
          <a:ln w="9525">
            <a:solidFill>
              <a:schemeClr val="bg2"/>
            </a:solidFill>
            <a:prstDash val="lg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4911" name="AutoShape 31"/>
          <p:cNvSpPr>
            <a:spLocks noChangeArrowheads="1"/>
          </p:cNvSpPr>
          <p:nvPr/>
        </p:nvSpPr>
        <p:spPr bwMode="auto">
          <a:xfrm>
            <a:off x="2916238" y="6021388"/>
            <a:ext cx="2663825" cy="576262"/>
          </a:xfrm>
          <a:prstGeom prst="flowChartInputOutput">
            <a:avLst/>
          </a:prstGeom>
          <a:solidFill>
            <a:srgbClr val="00FF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pl-PL" altLang="pl-PL" sz="1600"/>
              <a:t>… .lof .lot .aux </a:t>
            </a:r>
            <a:br>
              <a:rPr lang="pl-PL" altLang="pl-PL" sz="1600"/>
            </a:br>
            <a:r>
              <a:rPr lang="pl-PL" altLang="pl-PL" sz="1600"/>
              <a:t>.toc .ilg .idx…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3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4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34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34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34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34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34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34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34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34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34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34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34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3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34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634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634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634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634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634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634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634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349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34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34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884" grpId="0" animBg="1"/>
      <p:bldP spid="634886" grpId="0" animBg="1"/>
      <p:bldP spid="634888" grpId="0" animBg="1"/>
      <p:bldP spid="634889" grpId="0" animBg="1"/>
      <p:bldP spid="634890" grpId="0" animBg="1"/>
      <p:bldP spid="634891" grpId="0" animBg="1"/>
      <p:bldP spid="634892" grpId="0" animBg="1"/>
      <p:bldP spid="634904" grpId="0" animBg="1"/>
      <p:bldP spid="634908" grpId="0" animBg="1"/>
      <p:bldP spid="634911" grpId="0" animBg="1"/>
    </p:bldLst>
  </p:timing>
</p:sld>
</file>

<file path=ppt/theme/theme1.xml><?xml version="1.0" encoding="utf-8"?>
<a:theme xmlns:a="http://schemas.openxmlformats.org/drawingml/2006/main" name="Chmielewski_ICCVG04">
  <a:themeElements>
    <a:clrScheme name="Chmielewski_ICCVG04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Chmielewski_ICCVG0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hmielewski_ICCVG04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mielewski_ICCVG04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mielewski_ICCVG04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Settings\lchmiel\Moje dokumenty\TEXT\ICCVG2004-Warszawa\Presentation\Chmielewski_ICCVG04.pot</Template>
  <TotalTime>5649</TotalTime>
  <Words>684</Words>
  <Application>Microsoft Office PowerPoint</Application>
  <PresentationFormat>Pokaz na ekranie (4:3)</PresentationFormat>
  <Paragraphs>192</Paragraphs>
  <Slides>20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8" baseType="lpstr">
      <vt:lpstr>Arial</vt:lpstr>
      <vt:lpstr>Cambria Math</vt:lpstr>
      <vt:lpstr>OpenSymbol</vt:lpstr>
      <vt:lpstr>Symbol</vt:lpstr>
      <vt:lpstr>Times New Roman</vt:lpstr>
      <vt:lpstr>Verdana</vt:lpstr>
      <vt:lpstr>Wingdings</vt:lpstr>
      <vt:lpstr>Chmielewski_ICCVG04</vt:lpstr>
      <vt:lpstr>LaTeX System for Typesetting Documents   1. Introduction </vt:lpstr>
      <vt:lpstr>Concepts of document editing systems</vt:lpstr>
      <vt:lpstr>History</vt:lpstr>
      <vt:lpstr>Ten Reasons Why TeX is Better than Word</vt:lpstr>
      <vt:lpstr>High quality attained easily</vt:lpstr>
      <vt:lpstr>LaTeX – example</vt:lpstr>
      <vt:lpstr>Some exotic examples</vt:lpstr>
      <vt:lpstr>Features and functionalities</vt:lpstr>
      <vt:lpstr>Processing scheme</vt:lpstr>
      <vt:lpstr>Basics</vt:lpstr>
      <vt:lpstr>Structure of a source file</vt:lpstr>
      <vt:lpstr>Classes of documents</vt:lpstr>
      <vt:lpstr>Packages</vt:lpstr>
      <vt:lpstr>Page styles</vt:lpstr>
      <vt:lpstr>Document structure commands</vt:lpstr>
      <vt:lpstr>Hyphenation</vt:lpstr>
      <vt:lpstr>Fonts and diacritic signs</vt:lpstr>
      <vt:lpstr>Fonts and tails – convenient way</vt:lpstr>
      <vt:lpstr>Installation and we start!</vt:lpstr>
      <vt:lpstr>Open a new &lt;name&gt;.tex and write… 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Non-parametric Lines by Evidence Accumulation:  Finding Blood Vessels in Mammograms</dc:title>
  <dc:creator>Leszek Chmielewski</dc:creator>
  <dc:description>ICCVG 2004</dc:description>
  <cp:lastModifiedBy>lchmiel</cp:lastModifiedBy>
  <cp:revision>296</cp:revision>
  <cp:lastPrinted>2000-03-01T14:24:30Z</cp:lastPrinted>
  <dcterms:created xsi:type="dcterms:W3CDTF">2004-09-09T11:36:23Z</dcterms:created>
  <dcterms:modified xsi:type="dcterms:W3CDTF">2023-10-05T11:24:29Z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ęzyk">
    <vt:lpwstr>Angielski (UK)</vt:lpwstr>
  </property>
</Properties>
</file>